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5d246eeb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5d246eeb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46fb3dbc.xlsx"/></Relationships>

</file>

<file path=ppt/charts/chart2fb15d246eeb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standar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KO</c:v>
                </c:pt>
              </c:strCache>
            </c:strRef>
          </c:tx>
          <c:spPr>
            <a:solidFill>
              <a:srgbClr val="0088CC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outEnd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000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Fair</c:v>
                </c:pt>
                <c:pt idx="1">
                  <c:v>Good</c:v>
                </c:pt>
                <c:pt idx="2">
                  <c:v>Ideal</c:v>
                </c:pt>
                <c:pt idx="3">
                  <c:v>Premium</c:v>
                </c:pt>
                <c:pt idx="4">
                  <c:v>Very Good</c:v>
                </c:pt>
              </c:strCache>
            </c:strRef>
          </c:cat>
          <c:val>
            <c:numRef>
              <c:f>sheet1!$B$2:$B$6</c:f>
              <c:numCache>
                <c:ptCount val="5"/>
                <c:pt idx="1">
                  <c:v>4906</c:v>
                </c:pt>
                <c:pt idx="2">
                  <c:v>21551</c:v>
                </c:pt>
                <c:pt idx="3">
                  <c:v>13791</c:v>
                </c:pt>
                <c:pt idx="4">
                  <c:v>12082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sheet1!$D$2:$D$6</c15:f>
                <c15:dlblRangeCache>
                  <c:ptCount val="5"/>
                  <c:pt idx="0">
                    <c:v/>
                  </c:pt>
                  <c:pt idx="1">
                    <c:v>🔥</c:v>
                  </c:pt>
                  <c:pt idx="2">
                    <c:v>👎</c:v>
                  </c:pt>
                  <c:pt idx="3">
                    <c:v>Hello 👽</c:v>
                  </c:pt>
                  <c:pt idx="4">
                    <c:v/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OK</c:v>
                </c:pt>
              </c:strCache>
            </c:strRef>
          </c:tx>
          <c:spPr>
            <a:solidFill>
              <a:srgbClr val="FF0000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outEnd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sz="2000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  <c:extLst>
              <c:ext xmlns:c15="http://schemas.microsoft.com/office/drawing/2012/chart" uri="{CE6537A1-D6FC-4f65-9D91-7224C49458BB}">
                <c15:dlblFieldTable/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Fair</c:v>
                </c:pt>
                <c:pt idx="1">
                  <c:v>Good</c:v>
                </c:pt>
                <c:pt idx="2">
                  <c:v>Ideal</c:v>
                </c:pt>
                <c:pt idx="3">
                  <c:v>Premium</c:v>
                </c:pt>
                <c:pt idx="4">
                  <c:v>Very Good</c:v>
                </c:pt>
              </c:strCache>
            </c:strRef>
          </c:cat>
          <c:val>
            <c:numRef>
              <c:f>sheet1!$C$2:$C$6</c:f>
              <c:numCache>
                <c:ptCount val="5"/>
                <c:pt idx="0">
                  <c:v>1610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sheet1!$E$2:$E$6</c15:f>
                <c15:dlblRangeCache>
                  <c:ptCount val="5"/>
                  <c:pt idx="0">
                    <c:v>😃</c:v>
                  </c:pt>
                  <c:pt idx="1">
                    <c:v/>
                  </c:pt>
                  <c:pt idx="2">
                    <c:v/>
                  </c:pt>
                  <c:pt idx="3">
                    <c:v/>
                  </c:pt>
                  <c:pt idx="4">
                    <c:v/>
                  </c:pt>
                </c15:dlblRangeCache>
              </c15:datalabelsRange>
            </c:ext>
          </c:extLst>
        </c:ser>
        <c:dLbls>
          <c:dLblPos val="outEnd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150"/>
        <c:overlap val="9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cut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n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5d246eeb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2024-02-22T19:11:36Z</dcterms:modified>
  <cp:category/>
</cp:coreProperties>
</file>