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image" Target="../media/16ea4bdbf20845aa42a234be64a09aa15909439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 descr=""/>
          <p:cNvPicPr>
            <a:picLocks noGrp="1"/>
          </p:cNvPicPr>
          <p:nvPr>
            <p:ph/>
          </p:nvPr>
        </p:nvPicPr>
        <p:blipFill>
          <a:blip cstate="print"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2024-02-22T19:11:33Z</dcterms:modified>
  <cp:category/>
</cp:coreProperties>
</file>