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 marL="63500" marR="635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cap="none" sz="6000" i="0" b="1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</a:t>
            </a:r>
            <a:r>
              <a:t> </a:t>
            </a:r>
            <a:r>
              <a:rPr cap="none" sz="6000" i="1" b="1" u="none">
                <a:solidFill>
                  <a:srgbClr val="BEBEBE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world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2024-02-22T19:11:32Z</dcterms:modified>
  <cp:category/>
</cp:coreProperties>
</file>