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06478"/>
                <a:gridCol w="391335"/>
                <a:gridCol w="481990"/>
                <a:gridCol w="459684"/>
                <a:gridCol w="504091"/>
                <a:gridCol w="592972"/>
                <a:gridCol w="592972"/>
                <a:gridCol w="348497"/>
                <a:gridCol w="414732"/>
                <a:gridCol w="510707"/>
                <a:gridCol w="501567"/>
              </a:tblGrid>
              <a:tr h="328238"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mpg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cyl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disp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hp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drat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wt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qsec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vs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am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gear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carb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98702"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21.0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6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160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110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3.90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2.620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16.46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4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4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98702"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21.0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6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160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110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3.90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2.875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17.02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4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4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98702"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22.8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4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108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93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3.85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2.320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18.61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4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98702"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21.4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6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258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110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3.08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3.215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19.44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98702"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18.7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8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360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175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3.15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3.440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17.02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98702"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18.1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6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225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105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2.76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3.460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20.22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3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38100" marR="381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</a:t>
                      </a:r>
                    </a:p>
                  </a:txBody>
                  <a:tcPr anchor="ctr" marB="38100" marT="381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2024-02-22T19:11:27Z</dcterms:modified>
  <cp:category/>
</cp:coreProperties>
</file>