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charts/chart2fb138b068f1.xml" ContentType="application/vnd.openxmlformats-officedocument.drawingml.chart+xml"/>
  <Override PartName="/ppt/charts/chart2fb12068c5c.xml" ContentType="application/vnd.openxmlformats-officedocument.drawingml.chart+xml"/>
  <Override PartName="/ppt/charts/chart2fb14ffc9a15.xml" ContentType="application/vnd.openxmlformats-officedocument.drawingml.chart+xml"/>
  <Override PartName="/ppt/charts/chart2fb11a0ce0a8.xml" ContentType="application/vnd.openxmlformats-officedocument.drawingml.chart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2" Type="http://schemas.openxmlformats.org/package/2006/relationships/metadata/thumbnail" Target="docProps/thumbnail.jpeg"/>
<Relationship Id="rId1" Type="http://schemas.openxmlformats.org/officeDocument/2006/relationships/officeDocument" Target="ppt/presentation.xml"/>
<Relationship Id="rId4" Type="http://schemas.openxmlformats.org/officeDocument/2006/relationships/extended-properties" Target="docProps/app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7"/>
  </p:sldIdLst>
  <p:sldSz cx="12192000" cy="6858000"/>
  <p:notesSz cx="6858000" cy="9144000"/>
  <p:custDataLst>
    <p:tags r:id="rId2"/>
  </p:custDataLst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41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9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presProps" Target="presProps.xml"/>
<Relationship Id="rId2" Type="http://schemas.openxmlformats.org/officeDocument/2006/relationships/tags" Target="tags/tag1.xml"/>
<Relationship Id="rId1" Type="http://schemas.openxmlformats.org/officeDocument/2006/relationships/slideMaster" Target="slideMasters/slideMaster1.xml"/>
<Relationship Id="rId6" Type="http://schemas.openxmlformats.org/officeDocument/2006/relationships/tableStyles" Target="tableStyles.xml"/>
<Relationship Id="rId5" Type="http://schemas.openxmlformats.org/officeDocument/2006/relationships/theme" Target="theme/theme1.xml"/>
<Relationship Id="rId4" Type="http://schemas.openxmlformats.org/officeDocument/2006/relationships/viewProps" Target="viewProps.xml"/>
<Relationship Id="rId7" Type="http://schemas.openxmlformats.org/officeDocument/2006/relationships/slide" Target="slides/slide1.xml"/>
</Relationships>

</file>

<file path=ppt/charts/_rels/chart2fb11a0ce0a8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fb176004dfe.xlsx"/></Relationships>

</file>

<file path=ppt/charts/_rels/chart2fb12068c5c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fb1580d4f4b.xlsx"/></Relationships>

</file>

<file path=ppt/charts/_rels/chart2fb138b068f1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fb14e7e732d.xlsx"/></Relationships>

</file>

<file path=ppt/charts/_rels/chart2fb14ffc9a15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fb168b94413.xlsx"/></Relationships>

</file>

<file path=ppt/charts/chart2fb11a0ce0a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serie1</c:v>
                </c:pt>
              </c:strCache>
            </c:strRef>
          </c:tx>
          <c:spPr>
            <a:solidFill>
              <a:srgbClr val="4477AA">
                <a:alpha val="100000"/>
              </a:srgbClr>
            </a:solidFill>
            <a:ln w="25400">
              <a:solidFill>
                <a:srgbClr val="4477AA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sheet1!$B$2:$B$7</c:f>
              <c:numCache>
                <c:ptCount val="6"/>
                <c:pt idx="0">
                  <c:v>6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serie2</c:v>
                </c:pt>
              </c:strCache>
            </c:strRef>
          </c:tx>
          <c:spPr>
            <a:solidFill>
              <a:srgbClr val="DDCC77">
                <a:alpha val="100000"/>
              </a:srgbClr>
            </a:solidFill>
            <a:ln w="25400">
              <a:solidFill>
                <a:srgbClr val="DDCC77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sheet1!$C$2:$C$7</c:f>
              <c:numCache>
                <c:ptCount val="6"/>
                <c:pt idx="0">
                  <c:v>12</c:v>
                </c:pt>
                <c:pt idx="1">
                  <c:v>7</c:v>
                </c:pt>
                <c:pt idx="2">
                  <c:v>9</c:v>
                </c:pt>
                <c:pt idx="3">
                  <c:v>8</c:v>
                </c:pt>
                <c:pt idx="4">
                  <c:v>11</c:v>
                </c:pt>
                <c:pt idx="5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serie3</c:v>
                </c:pt>
              </c:strCache>
            </c:strRef>
          </c:tx>
          <c:spPr>
            <a:solidFill>
              <a:srgbClr val="CC6677">
                <a:alpha val="100000"/>
              </a:srgbClr>
            </a:solidFill>
            <a:ln w="25400">
              <a:solidFill>
                <a:srgbClr val="CC6677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sheet1!$D$2:$D$7</c:f>
              <c:numCache>
                <c:ptCount val="6"/>
                <c:pt idx="0">
                  <c:v>18</c:v>
                </c:pt>
                <c:pt idx="1">
                  <c:v>13</c:v>
                </c:pt>
                <c:pt idx="2">
                  <c:v>15</c:v>
                </c:pt>
                <c:pt idx="3">
                  <c:v>14</c:v>
                </c:pt>
                <c:pt idx="4">
                  <c:v>17</c:v>
                </c:pt>
                <c:pt idx="5">
                  <c:v>16</c:v>
                </c:pt>
              </c:numCache>
            </c:numRef>
          </c:val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gapWidth val="50"/>
        <c:overlap val="0"/>
        <c:axId val="64451712"/>
        <c:axId val="64453248"/>
      </c:barChart>
      <c:catAx>
        <c:axId val="64451712"/>
        <c:scaling>
          <c:orientation val="minMax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browser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3248"/>
        <c:crosses val="autoZero"/>
      </c:catAx>
      <c:valAx>
        <c:axId val="64453248"/>
        <c:scaling>
          <c:orientation val="minMax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value</a:t>
                </a:r>
              </a:p>
            </c:rich>
          </c:tx>
          <c:layout/>
          <c:overlay val="0"/>
        </c:title>
        <c:majorTickMark val="in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legend>
      <c:legendPos val="b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400" i="0" b="0" u="none">
              <a:solidFill>
                <a:srgbClr val="000000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fb12068c5c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serie1</c:v>
                </c:pt>
              </c:strCache>
            </c:strRef>
          </c:tx>
          <c:spPr>
            <a:solidFill>
              <a:srgbClr val="4477AA">
                <a:alpha val="100000"/>
              </a:srgbClr>
            </a:solidFill>
            <a:ln w="25400">
              <a:solidFill>
                <a:srgbClr val="4477AA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sheet1!$B$2:$B$7</c:f>
              <c:numCache>
                <c:ptCount val="6"/>
                <c:pt idx="0">
                  <c:v>6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serie2</c:v>
                </c:pt>
              </c:strCache>
            </c:strRef>
          </c:tx>
          <c:spPr>
            <a:solidFill>
              <a:srgbClr val="DDCC77">
                <a:alpha val="100000"/>
              </a:srgbClr>
            </a:solidFill>
            <a:ln w="25400">
              <a:solidFill>
                <a:srgbClr val="DDCC77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sheet1!$C$2:$C$7</c:f>
              <c:numCache>
                <c:ptCount val="6"/>
                <c:pt idx="0">
                  <c:v>12</c:v>
                </c:pt>
                <c:pt idx="1">
                  <c:v>7</c:v>
                </c:pt>
                <c:pt idx="2">
                  <c:v>9</c:v>
                </c:pt>
                <c:pt idx="3">
                  <c:v>8</c:v>
                </c:pt>
                <c:pt idx="4">
                  <c:v>11</c:v>
                </c:pt>
                <c:pt idx="5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serie3</c:v>
                </c:pt>
              </c:strCache>
            </c:strRef>
          </c:tx>
          <c:spPr>
            <a:solidFill>
              <a:srgbClr val="CC6677">
                <a:alpha val="100000"/>
              </a:srgbClr>
            </a:solidFill>
            <a:ln w="25400">
              <a:solidFill>
                <a:srgbClr val="CC6677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sheet1!$D$2:$D$7</c:f>
              <c:numCache>
                <c:ptCount val="6"/>
                <c:pt idx="0">
                  <c:v>18</c:v>
                </c:pt>
                <c:pt idx="1">
                  <c:v>13</c:v>
                </c:pt>
                <c:pt idx="2">
                  <c:v>15</c:v>
                </c:pt>
                <c:pt idx="3">
                  <c:v>14</c:v>
                </c:pt>
                <c:pt idx="4">
                  <c:v>17</c:v>
                </c:pt>
                <c:pt idx="5">
                  <c:v>16</c:v>
                </c:pt>
              </c:numCache>
            </c:numRef>
          </c:val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gapWidth val="50"/>
        <c:overlap val="0"/>
        <c:axId val="64451712"/>
        <c:axId val="64453248"/>
      </c:barChart>
      <c:catAx>
        <c:axId val="64451712"/>
        <c:scaling>
          <c:orientation val="minMax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browser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3248"/>
        <c:crosses val="autoZero"/>
      </c:catAx>
      <c:valAx>
        <c:axId val="64453248"/>
        <c:scaling>
          <c:orientation val="minMax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value</a:t>
                </a:r>
              </a:p>
            </c:rich>
          </c:tx>
          <c:layout/>
          <c:overlay val="0"/>
        </c:title>
        <c:majorTickMark val="in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legend>
      <c:legendPos val="b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400" i="0" b="0" u="none">
              <a:solidFill>
                <a:srgbClr val="000000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fb138b068f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serie1</c:v>
                </c:pt>
              </c:strCache>
            </c:strRef>
          </c:tx>
          <c:spPr>
            <a:solidFill>
              <a:srgbClr val="4477AA">
                <a:alpha val="100000"/>
              </a:srgbClr>
            </a:solidFill>
            <a:ln w="25400">
              <a:solidFill>
                <a:srgbClr val="4477AA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sheet1!$B$2:$B$7</c:f>
              <c:numCache>
                <c:ptCount val="6"/>
                <c:pt idx="0">
                  <c:v>6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serie2</c:v>
                </c:pt>
              </c:strCache>
            </c:strRef>
          </c:tx>
          <c:spPr>
            <a:solidFill>
              <a:srgbClr val="DDCC77">
                <a:alpha val="100000"/>
              </a:srgbClr>
            </a:solidFill>
            <a:ln w="25400">
              <a:solidFill>
                <a:srgbClr val="DDCC77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sheet1!$C$2:$C$7</c:f>
              <c:numCache>
                <c:ptCount val="6"/>
                <c:pt idx="0">
                  <c:v>12</c:v>
                </c:pt>
                <c:pt idx="1">
                  <c:v>7</c:v>
                </c:pt>
                <c:pt idx="2">
                  <c:v>9</c:v>
                </c:pt>
                <c:pt idx="3">
                  <c:v>8</c:v>
                </c:pt>
                <c:pt idx="4">
                  <c:v>11</c:v>
                </c:pt>
                <c:pt idx="5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serie3</c:v>
                </c:pt>
              </c:strCache>
            </c:strRef>
          </c:tx>
          <c:spPr>
            <a:solidFill>
              <a:srgbClr val="CC6677">
                <a:alpha val="100000"/>
              </a:srgbClr>
            </a:solidFill>
            <a:ln w="25400">
              <a:solidFill>
                <a:srgbClr val="CC6677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sheet1!$D$2:$D$7</c:f>
              <c:numCache>
                <c:ptCount val="6"/>
                <c:pt idx="0">
                  <c:v>18</c:v>
                </c:pt>
                <c:pt idx="1">
                  <c:v>13</c:v>
                </c:pt>
                <c:pt idx="2">
                  <c:v>15</c:v>
                </c:pt>
                <c:pt idx="3">
                  <c:v>14</c:v>
                </c:pt>
                <c:pt idx="4">
                  <c:v>17</c:v>
                </c:pt>
                <c:pt idx="5">
                  <c:v>16</c:v>
                </c:pt>
              </c:numCache>
            </c:numRef>
          </c:val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gapWidth val="50"/>
        <c:overlap val="0"/>
        <c:axId val="64451712"/>
        <c:axId val="64453248"/>
      </c:barChart>
      <c:catAx>
        <c:axId val="64451712"/>
        <c:scaling>
          <c:orientation val="minMax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browser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3248"/>
        <c:crosses val="autoZero"/>
      </c:catAx>
      <c:valAx>
        <c:axId val="64453248"/>
        <c:scaling>
          <c:orientation val="minMax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value</a:t>
                </a:r>
              </a:p>
            </c:rich>
          </c:tx>
          <c:layout/>
          <c:overlay val="0"/>
        </c:title>
        <c:majorTickMark val="in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legend>
      <c:legendPos val="b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400" i="0" b="0" u="none">
              <a:solidFill>
                <a:srgbClr val="000000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fb14ffc9a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serie1</c:v>
                </c:pt>
              </c:strCache>
            </c:strRef>
          </c:tx>
          <c:spPr>
            <a:solidFill>
              <a:srgbClr val="4477AA">
                <a:alpha val="100000"/>
              </a:srgbClr>
            </a:solidFill>
            <a:ln w="25400">
              <a:solidFill>
                <a:srgbClr val="4477AA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sheet1!$B$2:$B$7</c:f>
              <c:numCache>
                <c:ptCount val="6"/>
                <c:pt idx="0">
                  <c:v>6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serie2</c:v>
                </c:pt>
              </c:strCache>
            </c:strRef>
          </c:tx>
          <c:spPr>
            <a:solidFill>
              <a:srgbClr val="DDCC77">
                <a:alpha val="100000"/>
              </a:srgbClr>
            </a:solidFill>
            <a:ln w="25400">
              <a:solidFill>
                <a:srgbClr val="DDCC77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sheet1!$C$2:$C$7</c:f>
              <c:numCache>
                <c:ptCount val="6"/>
                <c:pt idx="0">
                  <c:v>12</c:v>
                </c:pt>
                <c:pt idx="1">
                  <c:v>7</c:v>
                </c:pt>
                <c:pt idx="2">
                  <c:v>9</c:v>
                </c:pt>
                <c:pt idx="3">
                  <c:v>8</c:v>
                </c:pt>
                <c:pt idx="4">
                  <c:v>11</c:v>
                </c:pt>
                <c:pt idx="5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serie3</c:v>
                </c:pt>
              </c:strCache>
            </c:strRef>
          </c:tx>
          <c:spPr>
            <a:solidFill>
              <a:srgbClr val="CC6677">
                <a:alpha val="100000"/>
              </a:srgbClr>
            </a:solidFill>
            <a:ln w="25400">
              <a:solidFill>
                <a:srgbClr val="CC6677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sheet1!$D$2:$D$7</c:f>
              <c:numCache>
                <c:ptCount val="6"/>
                <c:pt idx="0">
                  <c:v>18</c:v>
                </c:pt>
                <c:pt idx="1">
                  <c:v>13</c:v>
                </c:pt>
                <c:pt idx="2">
                  <c:v>15</c:v>
                </c:pt>
                <c:pt idx="3">
                  <c:v>14</c:v>
                </c:pt>
                <c:pt idx="4">
                  <c:v>17</c:v>
                </c:pt>
                <c:pt idx="5">
                  <c:v>16</c:v>
                </c:pt>
              </c:numCache>
            </c:numRef>
          </c:val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gapWidth val="50"/>
        <c:overlap val="0"/>
        <c:axId val="64451712"/>
        <c:axId val="64453248"/>
      </c:barChart>
      <c:catAx>
        <c:axId val="64451712"/>
        <c:scaling>
          <c:orientation val="minMax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browser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3248"/>
        <c:crosses val="autoZero"/>
      </c:catAx>
      <c:valAx>
        <c:axId val="64453248"/>
        <c:scaling>
          <c:orientation val="minMax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value</a:t>
                </a:r>
              </a:p>
            </c:rich>
          </c:tx>
          <c:layout/>
          <c:overlay val="0"/>
        </c:title>
        <c:majorTickMark val="in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legend>
      <c:legendPos val="b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400" i="0" b="0" u="none">
              <a:solidFill>
                <a:srgbClr val="000000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14B9EBC3-F8B9-4124-A7A1-2402160CA7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093580" y="304800"/>
            <a:ext cx="2768988" cy="63804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t-LT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3EFC89A9-E183-442E-ADC0-51069877DD6D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166332" y="304800"/>
            <a:ext cx="2777196" cy="63804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4BC2BBB-BCA5-4DFD-86A9-56204C957C29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3267218" y="304801"/>
            <a:ext cx="2777196" cy="6380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79715B3A-27A5-4301-BFE5-E6FD3AAE1D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9893" y="304800"/>
            <a:ext cx="2777197" cy="63804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9210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A55038-E0C3-4069-A3B0-444E52284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8F3D68-4FD4-4723-AEA7-7DCDC051E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D2B05-8C8E-4D2D-BF81-FE1E88856B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3B689-25BC-4838-8623-21B693479037}" type="datetimeFigureOut">
              <a:rPr lang="lt-LT" smtClean="0"/>
              <a:t>2021-08-16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868E0-5E34-4F9D-B018-BA65081314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593590-69FA-42E5-ACE2-FF03457C61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10BB1-22FC-42E0-A544-FEB346F3D8A7}" type="slidenum">
              <a:rPr lang="lt-LT" smtClean="0"/>
              <a:t>‹N°›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159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1.xml"/>
<Relationship Id="rId2" Type="http://schemas.openxmlformats.org/officeDocument/2006/relationships/chart" Target="../charts/chart2fb138b068f1.xml"/>
<Relationship Id="rId3" Type="http://schemas.openxmlformats.org/officeDocument/2006/relationships/chart" Target="../charts/chart2fb12068c5c.xml"/>
<Relationship Id="rId4" Type="http://schemas.openxmlformats.org/officeDocument/2006/relationships/chart" Target="../charts/chart2fb14ffc9a15.xml"/>
<Relationship Id="rId5" Type="http://schemas.openxmlformats.org/officeDocument/2006/relationships/chart" Target="../charts/chart2fb11a0ce0a8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true"/>
          </p:cNvGraphicFramePr>
          <p:nvPr/>
        </p:nvGraphicFramePr>
        <p:xfrm rot="0">
          <a:off x="359893" y="304800"/>
          <a:ext cx="2777197" cy="6380479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3" name="Content Placeholder 2"/>
          <p:cNvGraphicFramePr>
            <a:graphicFrameLocks noGrp="true"/>
          </p:cNvGraphicFramePr>
          <p:nvPr/>
        </p:nvGraphicFramePr>
        <p:xfrm rot="0">
          <a:off x="3267218" y="304801"/>
          <a:ext cx="2777196" cy="6380478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  <p:graphicFrame>
        <p:nvGraphicFramePr>
          <p:cNvPr id="4" name="Content Placeholder 3"/>
          <p:cNvGraphicFramePr>
            <a:graphicFrameLocks noGrp="true"/>
          </p:cNvGraphicFramePr>
          <p:nvPr/>
        </p:nvGraphicFramePr>
        <p:xfrm rot="0">
          <a:off x="6166332" y="304800"/>
          <a:ext cx="2777196" cy="6380479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graphicFrame>
        <p:nvGraphicFramePr>
          <p:cNvPr id="5" name="Content Placeholder 4"/>
          <p:cNvGraphicFramePr>
            <a:graphicFrameLocks noGrp="true"/>
          </p:cNvGraphicFramePr>
          <p:nvPr/>
        </p:nvGraphicFramePr>
        <p:xfrm rot="0">
          <a:off x="9093580" y="304800"/>
          <a:ext cx="2768988" cy="6380479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CLUDEHIDDENSLIDES" val="False"/>
  <p:tag name="NUMBEROFPAGES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Macintosh PowerPoint</Application>
  <PresentationFormat>Grand écran</PresentationFormat>
  <Paragraphs>0</Paragraphs>
  <Slides>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4" baseType="lpstr">
      <vt:lpstr>Arial</vt:lpstr>
      <vt:lpstr>Calibri</vt:lpstr>
      <vt:lpstr>Calibri Light</vt:lpstr>
      <vt:lpstr>Office Theme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>PowerPoint Presentation</dc:title>
  <dc:creator>Klydžia, Rokas (TSVIL)</dc:creator>
  <cp:lastModifiedBy>runner</cp:lastModifiedBy>
  <cp:revision>5</cp:revision>
  <dcterms:created xsi:type="dcterms:W3CDTF">2021-08-02T07:11:18Z</dcterms:created>
  <dcterms:modified xsi:type="dcterms:W3CDTF">2024-02-22T19:11:26Z</dcterms:modified>
</cp:coreProperties>
</file>