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charts/chart2fb11b85fceb.xml" ContentType="application/vnd.openxmlformats-officedocument.drawingml.chart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charts/_rels/chart2fb11b85fceb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fb14bc92d69.xlsx"/></Relationships>

</file>

<file path=ppt/charts/chart2fb11b85fceb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areaChart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Chrome</c:v>
                </c:pt>
              </c:strCache>
            </c:strRef>
          </c:tx>
          <c:spPr>
            <a:solidFill>
              <a:srgbClr val="332288">
                <a:alpha val="100000"/>
              </a:srgbClr>
            </a:solidFill>
            <a:ln w="25400">
              <a:solidFill>
                <a:srgbClr val="FFFFFF">
                  <a:alpha val="0"/>
                </a:srgbClr>
              </a:solidFill>
            </a:ln>
            <a:effectLst/>
          </c:spPr>
          <c:dLbls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numRef>
              <c:f>sheet1!$A$2:$A$7</c:f>
              <c:numCache>
                <c:formatCode>yyyy\-mm\-dd</c:formatCode>
                <c:ptCount val="6"/>
                <c:pt idx="0">
                  <c:v>42277</c:v>
                </c:pt>
                <c:pt idx="1">
                  <c:v>42369</c:v>
                </c:pt>
                <c:pt idx="2">
                  <c:v>42460</c:v>
                </c:pt>
                <c:pt idx="3">
                  <c:v>42551</c:v>
                </c:pt>
                <c:pt idx="4">
                  <c:v>42643</c:v>
                </c:pt>
                <c:pt idx="5">
                  <c:v>42735</c:v>
                </c:pt>
              </c:numCache>
            </c:numRef>
          </c:cat>
          <c:val>
            <c:numRef>
              <c:f>sheet1!$B$2:$B$7</c:f>
              <c:numCache>
                <c:ptCount val="6"/>
                <c:pt idx="0">
                  <c:v>0.5141414</c:v>
                </c:pt>
                <c:pt idx="1">
                  <c:v>0.4970646</c:v>
                </c:pt>
                <c:pt idx="2">
                  <c:v>0.5151215</c:v>
                </c:pt>
                <c:pt idx="3">
                  <c:v>0.5085256</c:v>
                </c:pt>
                <c:pt idx="4">
                  <c:v>0.5212121</c:v>
                </c:pt>
                <c:pt idx="5">
                  <c:v>0.5063415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IE</c:v>
                </c:pt>
              </c:strCache>
            </c:strRef>
          </c:tx>
          <c:spPr>
            <a:solidFill>
              <a:srgbClr val="88CCEE">
                <a:alpha val="100000"/>
              </a:srgbClr>
            </a:solidFill>
            <a:ln w="25400">
              <a:solidFill>
                <a:srgbClr val="FFFFFF">
                  <a:alpha val="0"/>
                </a:srgbClr>
              </a:solidFill>
            </a:ln>
            <a:effectLst/>
          </c:spPr>
          <c:dLbls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numRef>
              <c:f>sheet1!$A$2:$A$7</c:f>
              <c:numCache>
                <c:formatCode>yyyy\-mm\-dd</c:formatCode>
                <c:ptCount val="6"/>
                <c:pt idx="0">
                  <c:v>42277</c:v>
                </c:pt>
                <c:pt idx="1">
                  <c:v>42369</c:v>
                </c:pt>
                <c:pt idx="2">
                  <c:v>42460</c:v>
                </c:pt>
                <c:pt idx="3">
                  <c:v>42551</c:v>
                </c:pt>
                <c:pt idx="4">
                  <c:v>42643</c:v>
                </c:pt>
                <c:pt idx="5">
                  <c:v>42735</c:v>
                </c:pt>
              </c:numCache>
            </c:numRef>
          </c:cat>
          <c:val>
            <c:numRef>
              <c:f>sheet1!$C$2:$C$7</c:f>
              <c:numCache>
                <c:ptCount val="6"/>
                <c:pt idx="0">
                  <c:v>0.1878788</c:v>
                </c:pt>
                <c:pt idx="1">
                  <c:v>0.1898239</c:v>
                </c:pt>
                <c:pt idx="2">
                  <c:v>0.1809618</c:v>
                </c:pt>
                <c:pt idx="3">
                  <c:v>0.1725176</c:v>
                </c:pt>
                <c:pt idx="4">
                  <c:v>0.1717172</c:v>
                </c:pt>
                <c:pt idx="5">
                  <c:v>0.1853659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Firefox</c:v>
                </c:pt>
              </c:strCache>
            </c:strRef>
          </c:tx>
          <c:spPr>
            <a:solidFill>
              <a:srgbClr val="117733">
                <a:alpha val="100000"/>
              </a:srgbClr>
            </a:solidFill>
            <a:ln w="25400">
              <a:solidFill>
                <a:srgbClr val="FFFFFF">
                  <a:alpha val="0"/>
                </a:srgbClr>
              </a:solidFill>
            </a:ln>
            <a:effectLst/>
          </c:spPr>
          <c:dLbls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numRef>
              <c:f>sheet1!$A$2:$A$7</c:f>
              <c:numCache>
                <c:formatCode>yyyy\-mm\-dd</c:formatCode>
                <c:ptCount val="6"/>
                <c:pt idx="0">
                  <c:v>42277</c:v>
                </c:pt>
                <c:pt idx="1">
                  <c:v>42369</c:v>
                </c:pt>
                <c:pt idx="2">
                  <c:v>42460</c:v>
                </c:pt>
                <c:pt idx="3">
                  <c:v>42551</c:v>
                </c:pt>
                <c:pt idx="4">
                  <c:v>42643</c:v>
                </c:pt>
                <c:pt idx="5">
                  <c:v>42735</c:v>
                </c:pt>
              </c:numCache>
            </c:numRef>
          </c:cat>
          <c:val>
            <c:numRef>
              <c:f>sheet1!$D$2:$D$7</c:f>
              <c:numCache>
                <c:ptCount val="6"/>
                <c:pt idx="0">
                  <c:v>0.1727273</c:v>
                </c:pt>
                <c:pt idx="1">
                  <c:v>0.1682975</c:v>
                </c:pt>
                <c:pt idx="2">
                  <c:v>0.1829450</c:v>
                </c:pt>
                <c:pt idx="3">
                  <c:v>0.1785356</c:v>
                </c:pt>
                <c:pt idx="4">
                  <c:v>0.1686869</c:v>
                </c:pt>
                <c:pt idx="5">
                  <c:v>0.1824390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Safari</c:v>
                </c:pt>
              </c:strCache>
            </c:strRef>
          </c:tx>
          <c:spPr>
            <a:solidFill>
              <a:srgbClr val="DDCC77">
                <a:alpha val="100000"/>
              </a:srgbClr>
            </a:solidFill>
            <a:ln w="25400">
              <a:solidFill>
                <a:srgbClr val="FFFFFF">
                  <a:alpha val="0"/>
                </a:srgbClr>
              </a:solidFill>
            </a:ln>
            <a:effectLst/>
          </c:spPr>
          <c:dLbls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numRef>
              <c:f>sheet1!$A$2:$A$7</c:f>
              <c:numCache>
                <c:formatCode>yyyy\-mm\-dd</c:formatCode>
                <c:ptCount val="6"/>
                <c:pt idx="0">
                  <c:v>42277</c:v>
                </c:pt>
                <c:pt idx="1">
                  <c:v>42369</c:v>
                </c:pt>
                <c:pt idx="2">
                  <c:v>42460</c:v>
                </c:pt>
                <c:pt idx="3">
                  <c:v>42551</c:v>
                </c:pt>
                <c:pt idx="4">
                  <c:v>42643</c:v>
                </c:pt>
                <c:pt idx="5">
                  <c:v>42735</c:v>
                </c:pt>
              </c:numCache>
            </c:numRef>
          </c:cat>
          <c:val>
            <c:numRef>
              <c:f>sheet1!$E$2:$E$7</c:f>
              <c:numCache>
                <c:ptCount val="6"/>
                <c:pt idx="0">
                  <c:v>0.10202020</c:v>
                </c:pt>
                <c:pt idx="1">
                  <c:v>0.10958904</c:v>
                </c:pt>
                <c:pt idx="2">
                  <c:v>0.08973723</c:v>
                </c:pt>
                <c:pt idx="3">
                  <c:v>0.11033099</c:v>
                </c:pt>
                <c:pt idx="4">
                  <c:v>0.10303030</c:v>
                </c:pt>
                <c:pt idx="5">
                  <c:v>0.09170732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Opera</c:v>
                </c:pt>
              </c:strCache>
            </c:strRef>
          </c:tx>
          <c:spPr>
            <a:solidFill>
              <a:srgbClr val="CC6677">
                <a:alpha val="100000"/>
              </a:srgbClr>
            </a:solidFill>
            <a:ln w="25400">
              <a:solidFill>
                <a:srgbClr val="FFFFFF">
                  <a:alpha val="0"/>
                </a:srgbClr>
              </a:solidFill>
            </a:ln>
            <a:effectLst/>
          </c:spPr>
          <c:dLbls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numRef>
              <c:f>sheet1!$A$2:$A$7</c:f>
              <c:numCache>
                <c:formatCode>yyyy\-mm\-dd</c:formatCode>
                <c:ptCount val="6"/>
                <c:pt idx="0">
                  <c:v>42277</c:v>
                </c:pt>
                <c:pt idx="1">
                  <c:v>42369</c:v>
                </c:pt>
                <c:pt idx="2">
                  <c:v>42460</c:v>
                </c:pt>
                <c:pt idx="3">
                  <c:v>42551</c:v>
                </c:pt>
                <c:pt idx="4">
                  <c:v>42643</c:v>
                </c:pt>
                <c:pt idx="5">
                  <c:v>42735</c:v>
                </c:pt>
              </c:numCache>
            </c:numRef>
          </c:cat>
          <c:val>
            <c:numRef>
              <c:f>sheet1!$F$2:$F$7</c:f>
              <c:numCache>
                <c:ptCount val="6"/>
                <c:pt idx="0">
                  <c:v>0.009090909</c:v>
                </c:pt>
                <c:pt idx="1">
                  <c:v>0.023483366</c:v>
                </c:pt>
                <c:pt idx="2">
                  <c:v>0.014377789</c:v>
                </c:pt>
                <c:pt idx="3">
                  <c:v>0.023069208</c:v>
                </c:pt>
                <c:pt idx="4">
                  <c:v>0.022222222</c:v>
                </c:pt>
                <c:pt idx="5">
                  <c:v>0.020487805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Android</c:v>
                </c:pt>
              </c:strCache>
            </c:strRef>
          </c:tx>
          <c:spPr>
            <a:solidFill>
              <a:srgbClr val="AA4499">
                <a:alpha val="100000"/>
              </a:srgbClr>
            </a:solidFill>
            <a:ln w="25400">
              <a:solidFill>
                <a:srgbClr val="FFFFFF">
                  <a:alpha val="0"/>
                </a:srgbClr>
              </a:solidFill>
            </a:ln>
            <a:effectLst/>
          </c:spPr>
          <c:dLbls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numRef>
              <c:f>sheet1!$A$2:$A$7</c:f>
              <c:numCache>
                <c:formatCode>yyyy\-mm\-dd</c:formatCode>
                <c:ptCount val="6"/>
                <c:pt idx="0">
                  <c:v>42277</c:v>
                </c:pt>
                <c:pt idx="1">
                  <c:v>42369</c:v>
                </c:pt>
                <c:pt idx="2">
                  <c:v>42460</c:v>
                </c:pt>
                <c:pt idx="3">
                  <c:v>42551</c:v>
                </c:pt>
                <c:pt idx="4">
                  <c:v>42643</c:v>
                </c:pt>
                <c:pt idx="5">
                  <c:v>42735</c:v>
                </c:pt>
              </c:numCache>
            </c:numRef>
          </c:cat>
          <c:val>
            <c:numRef>
              <c:f>sheet1!$G$2:$G$7</c:f>
              <c:numCache>
                <c:ptCount val="6"/>
                <c:pt idx="0">
                  <c:v>0.014141414</c:v>
                </c:pt>
                <c:pt idx="1">
                  <c:v>0.011741683</c:v>
                </c:pt>
                <c:pt idx="2">
                  <c:v>0.016856718</c:v>
                </c:pt>
                <c:pt idx="3">
                  <c:v>0.007021063</c:v>
                </c:pt>
                <c:pt idx="4">
                  <c:v>0.013131313</c:v>
                </c:pt>
                <c:pt idx="5">
                  <c:v>0.013658537</c:v>
                </c:pt>
              </c:numCache>
            </c:numRef>
          </c:val>
        </c:ser>
        <c:dLbls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axId val="64451712"/>
        <c:axId val="64453248"/>
      </c:areaChart>
      <c:dateAx>
        <c:axId val="64451712"/>
        <c:scaling>
          <c:orientation val="minMax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date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m/d/yy" sourceLinked="0"/>
        <c:crossAx val="64453248"/>
        <c:crosses val="autoZero"/>
      </c:dateAx>
      <c:valAx>
        <c:axId val="64453248"/>
        <c:scaling>
          <c:orientation val="minMax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freq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400" i="0" b="0" u="none">
              <a:solidFill>
                <a:srgbClr val="000000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Relationship Id="rId2" Type="http://schemas.openxmlformats.org/officeDocument/2006/relationships/chart" Target="../charts/chart2fb11b85fceb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"/>
          <p:cNvGraphicFramePr>
            <a:graphicFrameLocks noGrp="true"/>
          </p:cNvGraphicFramePr>
          <p:nvPr/>
        </p:nvGraphicFramePr>
        <p:xfrm rot="0"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2024-02-22T19:11:35Z</dcterms:modified>
  <cp:category/>
</cp:coreProperties>
</file>