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xlsx" ContentType="application/vnd.openxmlformats-officedocument.spreadsheetml.sheet"/>
  <Default Extension="gif" ContentType="image/gif"/>
  <Default Extension="png" ContentType="image/png"/>
  <Default Extension="svg" ContentType="image/svg+xml"/>
  <Default Extension="bmp" ContentType="image/bmp"/>
  <Default Extension="emf" ContentType="image/x-emf"/>
  <Default Extension="wmf" ContentType="image/x-wmf"/>
  <Default Extension="tiff" ContentType="image/tiff"/>
  <Default Extension="jpg" ContentType="application/octet-stream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  <Override PartName="/ppt/charts/chart2fb1e54365b.xml" ContentType="application/vnd.openxmlformats-officedocument.drawingml.chart+xml"/>
</Types>
</file>

<file path=_rels/.rels><?xml version="1.0" encoding="UTF-8" standalone="yes"?>

<Relationships  xmlns="http://schemas.openxmlformats.org/package/2006/relationships">
<Relationship Id="rId3" Type="http://schemas.openxmlformats.org/package/2006/relationships/metadata/core-properties" Target="docProps/core.xml"/>
<Relationship Id="rId4" Type="http://schemas.openxmlformats.org/officeDocument/2006/relationships/extended-properties" Target="docProps/app.xml"/>
<Relationship Id="rId1" Type="http://schemas.openxmlformats.org/officeDocument/2006/relationships/officeDocument" Target="ppt/presentation.xml"/>
<Relationship Id="rId2" Type="http://schemas.openxmlformats.org/package/2006/relationships/metadata/thumbnail" Target="docProps/thumbnail.jpeg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8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7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
<Relationships  xmlns="http://schemas.openxmlformats.org/package/2006/relationships">
<Relationship Id="rId3" Type="http://schemas.openxmlformats.org/officeDocument/2006/relationships/tags" Target="tags/tag1.xml"/>
<Relationship Id="rId4" Type="http://schemas.openxmlformats.org/officeDocument/2006/relationships/presProps" Target="presProps.xml"/>
<Relationship Id="rId5" Type="http://schemas.openxmlformats.org/officeDocument/2006/relationships/viewProps" Target="viewProps.xml"/>
<Relationship Id="rId6" Type="http://schemas.openxmlformats.org/officeDocument/2006/relationships/theme" Target="theme/theme1.xml"/>
<Relationship Id="rId7" Type="http://schemas.openxmlformats.org/officeDocument/2006/relationships/tableStyles" Target="tableStyles.xml"/>
<Relationship Id="rId1" Type="http://schemas.openxmlformats.org/officeDocument/2006/relationships/slideMaster" Target="slideMasters/slideMaster1.xml"/>
<Relationship Id="rId2" Type="http://schemas.openxmlformats.org/officeDocument/2006/relationships/printerSettings" Target="printerSettings/printerSettings1.bin"/>
<Relationship Id="rId8" Type="http://schemas.openxmlformats.org/officeDocument/2006/relationships/slide" Target="slides/slide1.xml"/>
</Relationships>

</file>

<file path=ppt/charts/_rels/chart2fb1e54365b.xml.rels><?xml version="1.0" encoding="UTF-8" standalone="yes"?><Relationships  xmlns="http://schemas.openxmlformats.org/package/2006/relationships"><Relationship Id="rId1" Type="http://schemas.openxmlformats.org/officeDocument/2006/relationships/package" Target="../embeddings/data2fb17902862a.xlsx"/></Relationships>

</file>

<file path=ppt/charts/chart2fb1e54365b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 xmlns:c="http://schemas.openxmlformats.org/drawingml/2006/chart" xmlns:a="http://schemas.openxmlformats.org/drawingml/2006/main" xmlns:r="http://schemas.openxmlformats.org/officeDocument/2006/relationships"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serie1</c:v>
                </c:pt>
              </c:strCache>
            </c:strRef>
          </c:tx>
          <c:spPr>
            <a:solidFill>
              <a:srgbClr val="4477AA">
                <a:alpha val="100000"/>
              </a:srgbClr>
            </a:solidFill>
            <a:ln w="25400">
              <a:solidFill>
                <a:srgbClr val="4477AA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i="0" b="0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</c:dLbls>
          <c:cat>
            <c:strRef>
              <c:f>sheet1!$A$2:$A$7</c:f>
              <c:strCache>
                <c:ptCount val="6"/>
                <c:pt idx="0">
                  <c:v>Android</c:v>
                </c:pt>
                <c:pt idx="1">
                  <c:v>Chrome</c:v>
                </c:pt>
                <c:pt idx="2">
                  <c:v>Firefox</c:v>
                </c:pt>
                <c:pt idx="3">
                  <c:v>IE</c:v>
                </c:pt>
                <c:pt idx="4">
                  <c:v>Opera</c:v>
                </c:pt>
                <c:pt idx="5">
                  <c:v>Safari</c:v>
                </c:pt>
              </c:strCache>
            </c:strRef>
          </c:cat>
          <c:val>
            <c:numRef>
              <c:f>sheet1!$B$2:$B$7</c:f>
              <c:numCache>
                <c:ptCount val="6"/>
                <c:pt idx="0">
                  <c:v>6</c:v>
                </c:pt>
                <c:pt idx="1">
                  <c:v>1</c:v>
                </c:pt>
                <c:pt idx="2">
                  <c:v>3</c:v>
                </c:pt>
                <c:pt idx="3">
                  <c:v>2</c:v>
                </c:pt>
                <c:pt idx="4">
                  <c:v>5</c:v>
                </c:pt>
                <c:pt idx="5">
                  <c:v>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serie2</c:v>
                </c:pt>
              </c:strCache>
            </c:strRef>
          </c:tx>
          <c:spPr>
            <a:solidFill>
              <a:srgbClr val="DDCC77">
                <a:alpha val="100000"/>
              </a:srgbClr>
            </a:solidFill>
            <a:ln w="25400">
              <a:solidFill>
                <a:srgbClr val="DDCC77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i="0" b="0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</c:dLbls>
          <c:cat>
            <c:strRef>
              <c:f>sheet1!$A$2:$A$7</c:f>
              <c:strCache>
                <c:ptCount val="6"/>
                <c:pt idx="0">
                  <c:v>Android</c:v>
                </c:pt>
                <c:pt idx="1">
                  <c:v>Chrome</c:v>
                </c:pt>
                <c:pt idx="2">
                  <c:v>Firefox</c:v>
                </c:pt>
                <c:pt idx="3">
                  <c:v>IE</c:v>
                </c:pt>
                <c:pt idx="4">
                  <c:v>Opera</c:v>
                </c:pt>
                <c:pt idx="5">
                  <c:v>Safari</c:v>
                </c:pt>
              </c:strCache>
            </c:strRef>
          </c:cat>
          <c:val>
            <c:numRef>
              <c:f>sheet1!$C$2:$C$7</c:f>
              <c:numCache>
                <c:ptCount val="6"/>
                <c:pt idx="0">
                  <c:v>12</c:v>
                </c:pt>
                <c:pt idx="1">
                  <c:v>7</c:v>
                </c:pt>
                <c:pt idx="2">
                  <c:v>9</c:v>
                </c:pt>
                <c:pt idx="3">
                  <c:v>8</c:v>
                </c:pt>
                <c:pt idx="4">
                  <c:v>11</c:v>
                </c:pt>
                <c:pt idx="5">
                  <c:v>10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serie3</c:v>
                </c:pt>
              </c:strCache>
            </c:strRef>
          </c:tx>
          <c:spPr>
            <a:solidFill>
              <a:srgbClr val="CC6677">
                <a:alpha val="100000"/>
              </a:srgbClr>
            </a:solidFill>
            <a:ln w="25400">
              <a:solidFill>
                <a:srgbClr val="CC6677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i="0" b="0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</c:dLbls>
          <c:cat>
            <c:strRef>
              <c:f>sheet1!$A$2:$A$7</c:f>
              <c:strCache>
                <c:ptCount val="6"/>
                <c:pt idx="0">
                  <c:v>Android</c:v>
                </c:pt>
                <c:pt idx="1">
                  <c:v>Chrome</c:v>
                </c:pt>
                <c:pt idx="2">
                  <c:v>Firefox</c:v>
                </c:pt>
                <c:pt idx="3">
                  <c:v>IE</c:v>
                </c:pt>
                <c:pt idx="4">
                  <c:v>Opera</c:v>
                </c:pt>
                <c:pt idx="5">
                  <c:v>Safari</c:v>
                </c:pt>
              </c:strCache>
            </c:strRef>
          </c:cat>
          <c:val>
            <c:numRef>
              <c:f>sheet1!$D$2:$D$7</c:f>
              <c:numCache>
                <c:ptCount val="6"/>
                <c:pt idx="0">
                  <c:v>18</c:v>
                </c:pt>
                <c:pt idx="1">
                  <c:v>13</c:v>
                </c:pt>
                <c:pt idx="2">
                  <c:v>15</c:v>
                </c:pt>
                <c:pt idx="3">
                  <c:v>14</c:v>
                </c:pt>
                <c:pt idx="4">
                  <c:v>17</c:v>
                </c:pt>
                <c:pt idx="5">
                  <c:v>16</c:v>
                </c:pt>
              </c:numCache>
            </c:numRef>
          </c:val>
        </c:ser>
        <c:dLbls>
          <c:dLblPos val="ctr"/>
          <c:numFmt formatCode="General" sourceLinked="0"/>
          <c:separator val=", "/>
          <c:showBubbleSize val="0"/>
          <c:showCatName val="0"/>
          <c:showLegendKey val="0"/>
          <c:showPercent val="0"/>
          <c:showSerName val="0"/>
          <c:showVal val="0"/>
        </c:dLbls>
        <c:gapWidth val="150"/>
        <c:overlap val="0"/>
        <c:axId val="64451712"/>
        <c:axId val="64453248"/>
      </c:barChart>
      <c:catAx>
        <c:axId val="64451712"/>
        <c:scaling>
          <c:orientation val="minMax"/>
        </c:scaling>
        <c:delete val="0"/>
        <c:axPos val="b"/>
        <c:majorGridlines>
          <c:spPr>
            <a:ln algn="ctr" w="12700">
              <a:solidFill>
                <a:srgbClr val="999999">
                  <a:alpha val="60000"/>
                </a:srgbClr>
              </a:solidFill>
              <a:prstDash val="sysDash"/>
            </a:ln>
          </c:spPr>
        </c:majorGridlines>
        <c:title>
          <c:tx>
            <c:rich>
              <a:bodyPr rot="0" vert="horz" anchor="ctr"/>
              <a:lstStyle/>
              <a:p>
                <a:pPr>
                  <a:defRPr/>
                </a:pPr>
                <a:r>
                  <a:rPr cap="none" sz="1600" i="0" b="1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rPr>
                  <a:t>browser</a:t>
                </a:r>
              </a:p>
            </c:rich>
          </c:tx>
          <c:layout/>
          <c:overlay val="0"/>
        </c:title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spPr>
          <a:ln algn="ctr" w="12700">
            <a:solidFill>
              <a:srgbClr val="999999">
                <a:alpha val="60000"/>
              </a:srgbClr>
            </a:solidFill>
            <a:prstDash val="solid"/>
          </a:ln>
        </c:spPr>
        <c:numFmt formatCode="General" sourceLinked="0"/>
        <c:crossAx val="64453248"/>
        <c:crosses val="autoZero"/>
      </c:catAx>
      <c:valAx>
        <c:axId val="64453248"/>
        <c:scaling>
          <c:orientation val="minMax"/>
        </c:scaling>
        <c:delete val="0"/>
        <c:axPos val="l"/>
        <c:majorGridlines>
          <c:spPr>
            <a:ln algn="ctr" w="12700">
              <a:solidFill>
                <a:srgbClr val="999999">
                  <a:alpha val="60000"/>
                </a:srgbClr>
              </a:solidFill>
              <a:prstDash val="sysDash"/>
            </a:ln>
          </c:spPr>
        </c:majorGridlines>
        <c:title>
          <c:tx>
            <c:rich>
              <a:bodyPr rot="16200000" vert="horz" anchor="ctr"/>
              <a:lstStyle/>
              <a:p>
                <a:pPr>
                  <a:defRPr/>
                </a:pPr>
                <a:r>
                  <a:rPr cap="none" sz="1600" i="0" b="1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rPr>
                  <a:t>value</a:t>
                </a:r>
              </a:p>
            </c:rich>
          </c:tx>
          <c:layout/>
          <c:overlay val="0"/>
        </c:title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spPr>
          <a:ln algn="ctr" w="12700">
            <a:solidFill>
              <a:srgbClr val="999999">
                <a:alpha val="60000"/>
              </a:srgbClr>
            </a:solidFill>
            <a:prstDash val="solid"/>
          </a:ln>
        </c:spPr>
        <c:numFmt formatCode="General" sourceLinked="0"/>
        <c:crossAx val="64451712"/>
        <c:crosses val="autoZero"/>
      </c:valAx>
    </c:plotArea>
    <c:legend>
      <c:legendPos val="b"/>
      <c:layout/>
      <c:overlay val="0"/>
      <c:txPr xmlns:c="http://schemas.openxmlformats.org/drawingml/2006/chart" xmlns:a="http://schemas.openxmlformats.org/drawingml/2006/main">
        <a:bodyPr/>
        <a:lstStyle/>
        <a:p>
          <a:pPr>
            <a:defRPr cap="none" sz="1400" i="0" b="0" u="none">
              <a:solidFill>
                <a:srgbClr val="000000">
                  <a:alpha val="100000"/>
                </a:srgbClr>
              </a:solidFill>
              <a:latin typeface="Arial"/>
              <a:cs typeface="Arial"/>
              <a:ea typeface="Arial"/>
              <a:sym typeface="Arial"/>
            </a:defRPr>
          </a:pPr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881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76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545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392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349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807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996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23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
<Relationships  xmlns="http://schemas.openxmlformats.org/package/2006/relationships">
<Relationship Id="rId1" Type="http://schemas.openxmlformats.org/officeDocument/2006/relationships/slideLayout" Target="../slideLayouts/slideLayout2.xml"/>
<Relationship Id="rId2" Type="http://schemas.openxmlformats.org/officeDocument/2006/relationships/chart" Target="../charts/chart2fb1e54365b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"/>
          <p:cNvGraphicFramePr>
            <a:graphicFrameLocks noGrp="true"/>
          </p:cNvGraphicFramePr>
          <p:nvPr/>
        </p:nvGraphicFramePr>
        <p:xfrm rot="0"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AMO_UNIQUEIDENTIFIER" val="Empty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Présentation à l'écran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dcterms="http://purl.org/dc/terms/" xmlns:xsi="http://www.w3.org/2001/XMLSchema-instance">
  <dc:title/>
  <dc:subject/>
  <dc:creator/>
  <cp:keywords/>
  <dc:description/>
  <cp:lastModifiedBy>runner</cp:lastModifiedBy>
  <cp:revision>3</cp:revision>
  <dcterms:created xsi:type="dcterms:W3CDTF">2017-02-13T16:18:36Z</dcterms:created>
  <dcterms:modified xsi:type="dcterms:W3CDTF">2024-02-22T19:11:34Z</dcterms:modified>
  <cp:category/>
</cp:coreProperties>
</file>