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4edb096d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4edb096d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3a7350b8.xlsx"/></Relationships>

</file>

<file path=ppt/charts/chart2fb14edb096d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5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browser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4edb096d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2024-02-22T19:11:35Z</dcterms:modified>
  <cp:category/>
</cp:coreProperties>
</file>