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fb151be9463.xml" ContentType="application/vnd.openxmlformats-officedocument.drawingml.chart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charts/_rels/chart2fb151be9463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3e8c1100.xlsx"/></Relationships>

</file>

<file path=ppt/charts/chart2fb151be94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serie1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sheet1!$B$2:$B$7</c:f>
              <c:numCache>
                <c:ptCount val="6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serie2</c:v>
                </c:pt>
              </c:strCache>
            </c:strRef>
          </c:tx>
          <c:spPr>
            <a:solidFill>
              <a:srgbClr val="DDCC77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sheet1!$C$2:$C$7</c:f>
              <c:numCache>
                <c:ptCount val="6"/>
                <c:pt idx="0">
                  <c:v>12</c:v>
                </c:pt>
                <c:pt idx="1">
                  <c:v>7</c:v>
                </c:pt>
                <c:pt idx="2">
                  <c:v>9</c:v>
                </c:pt>
                <c:pt idx="3">
                  <c:v>8</c:v>
                </c:pt>
                <c:pt idx="4">
                  <c:v>11</c:v>
                </c:pt>
                <c:pt idx="5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serie3</c:v>
                </c:pt>
              </c:strCache>
            </c:strRef>
          </c:tx>
          <c:spPr>
            <a:solidFill>
              <a:srgbClr val="CC6677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18</c:v>
                </c:pt>
                <c:pt idx="1">
                  <c:v>13</c:v>
                </c:pt>
                <c:pt idx="2">
                  <c:v>15</c:v>
                </c:pt>
                <c:pt idx="3">
                  <c:v>14</c:v>
                </c:pt>
                <c:pt idx="4">
                  <c:v>17</c:v>
                </c:pt>
                <c:pt idx="5">
                  <c:v>16</c:v>
                </c:pt>
              </c:numCache>
            </c:numRef>
          </c:val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50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browser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catAx>
      <c:valAx>
        <c:axId val="64453248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value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chart" Target="../charts/chart2fb151be9463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"/>
          <p:cNvGraphicFramePr>
            <a:graphicFrameLocks noGrp="true"/>
          </p:cNvGraphicFramePr>
          <p:nvPr/>
        </p:nvGraphicFramePr>
        <p:xfrm rot="0"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2024-02-22T19:11:35Z</dcterms:modified>
  <cp:category/>
</cp:coreProperties>
</file>