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charts/chart2fb1542423bb.xml" ContentType="application/vnd.openxmlformats-officedocument.drawingml.chart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charts/_rels/chart2fb1542423bb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fb141f63409.xlsx"/></Relationships>

</file>

<file path=ppt/charts/chart2fb1542423bb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OJ</c:v>
                </c:pt>
              </c:strCache>
            </c:strRef>
          </c:tx>
          <c:spPr>
            <a:ln algn="ctr" w="25400">
              <a:solidFill>
                <a:srgbClr val="4477AA">
                  <a:alpha val="100000"/>
                </a:srgbClr>
              </a:solidFill>
              <a:prstDash val="solid"/>
            </a:ln>
          </c:spPr>
          <c:marker>
            <c:symbol val="circle"/>
            <c:size val="12"/>
            <c:spPr>
              <a:solidFill>
                <a:srgbClr val="4477AA">
                  <a:alpha val="100000"/>
                </a:srgbClr>
              </a:solidFill>
              <a:ln>
                <a:solidFill>
                  <a:srgbClr val="4477AA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sheet1!$A$2:$A$4</c:f>
              <c:strCache>
                <c:ptCount val="3"/>
                <c:pt idx="0">
                  <c:v>low</c:v>
                </c:pt>
                <c:pt idx="1">
                  <c:v>medium</c:v>
                </c:pt>
                <c:pt idx="2">
                  <c:v>high</c:v>
                </c:pt>
              </c:strCache>
            </c:strRef>
          </c:cat>
          <c:val>
            <c:numRef>
              <c:f>sheet1!$B$2:$B$4</c:f>
              <c:numCache>
                <c:ptCount val="3"/>
                <c:pt idx="0">
                  <c:v>13.23</c:v>
                </c:pt>
                <c:pt idx="1">
                  <c:v>22.70</c:v>
                </c:pt>
                <c:pt idx="2">
                  <c:v>26.06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VC</c:v>
                </c:pt>
              </c:strCache>
            </c:strRef>
          </c:tx>
          <c:spPr>
            <a:ln algn="ctr" w="25400">
              <a:solidFill>
                <a:srgbClr val="CC6677">
                  <a:alpha val="100000"/>
                </a:srgbClr>
              </a:solidFill>
              <a:prstDash val="solid"/>
            </a:ln>
          </c:spPr>
          <c:marker>
            <c:symbol val="circle"/>
            <c:size val="12"/>
            <c:spPr>
              <a:solidFill>
                <a:srgbClr val="CC6677">
                  <a:alpha val="100000"/>
                </a:srgbClr>
              </a:solidFill>
              <a:ln>
                <a:solidFill>
                  <a:srgbClr val="CC6677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sheet1!$A$2:$A$4</c:f>
              <c:strCache>
                <c:ptCount val="3"/>
                <c:pt idx="0">
                  <c:v>low</c:v>
                </c:pt>
                <c:pt idx="1">
                  <c:v>medium</c:v>
                </c:pt>
                <c:pt idx="2">
                  <c:v>high</c:v>
                </c:pt>
              </c:strCache>
            </c:strRef>
          </c:cat>
          <c:val>
            <c:numRef>
              <c:f>sheet1!$C$2:$C$4</c:f>
              <c:numCache>
                <c:ptCount val="3"/>
                <c:pt idx="0">
                  <c:v>7.98</c:v>
                </c:pt>
                <c:pt idx="1">
                  <c:v>16.77</c:v>
                </c:pt>
                <c:pt idx="2">
                  <c:v>26.14</c:v>
                </c:pt>
              </c:numCache>
            </c:numRef>
          </c:val>
          <c:smooth val="1"/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axId val="64451712"/>
        <c:axId val="64453248"/>
      </c:lineChart>
      <c:catAx>
        <c:axId val="64451712"/>
        <c:scaling>
          <c:orientation val="minMax"/>
        </c:scaling>
        <c:delete val="0"/>
        <c:axPos val="b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dose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catAx>
      <c:valAx>
        <c:axId val="64453248"/>
        <c:scaling>
          <c:orientation val="minMax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length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400" i="0" b="0" u="none">
              <a:solidFill>
                <a:srgbClr val="000000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Relationship Id="rId2" Type="http://schemas.openxmlformats.org/officeDocument/2006/relationships/chart" Target="../charts/chart2fb1542423bb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"/>
          <p:cNvGraphicFramePr>
            <a:graphicFrameLocks noGrp="true"/>
          </p:cNvGraphicFramePr>
          <p:nvPr/>
        </p:nvGraphicFramePr>
        <p:xfrm rot="0"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2024-02-22T19:11:35Z</dcterms:modified>
  <cp:category/>
</cp:coreProperties>
</file>