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xlsx" ContentType="application/vnd.openxmlformats-officedocument.spreadsheetml.sheet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charts/chart2fb117afbea7.xml" ContentType="application/vnd.openxmlformats-officedocument.drawingml.chart+xml"/>
</Types>
</file>

<file path=_rels/.rels><?xml version="1.0" encoding="UTF-8" standalone="yes"?>

<Relationships  xmlns="http://schemas.openxmlformats.org/package/2006/relationships">
<Relationship Id="rId3" Type="http://schemas.openxmlformats.org/package/2006/relationships/metadata/core-properties" Target="docProps/core.xml"/>
<Relationship Id="rId4" Type="http://schemas.openxmlformats.org/officeDocument/2006/relationships/extended-properties" Target="docProps/app.xml"/>
<Relationship Id="rId1" Type="http://schemas.openxmlformats.org/officeDocument/2006/relationships/officeDocument" Target="ppt/presentation.xml"/>
<Relationship Id="rId2" Type="http://schemas.openxmlformats.org/package/2006/relationships/metadata/thumbnail" Target="docProps/thumbnail.jpeg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
<Relationships  xmlns="http://schemas.openxmlformats.org/package/2006/relationships">
<Relationship Id="rId3" Type="http://schemas.openxmlformats.org/officeDocument/2006/relationships/tags" Target="tags/tag1.xml"/>
<Relationship Id="rId4" Type="http://schemas.openxmlformats.org/officeDocument/2006/relationships/presProps" Target="presProps.xml"/>
<Relationship Id="rId5" Type="http://schemas.openxmlformats.org/officeDocument/2006/relationships/viewProps" Target="viewProps.xml"/>
<Relationship Id="rId6" Type="http://schemas.openxmlformats.org/officeDocument/2006/relationships/theme" Target="theme/theme1.xml"/>
<Relationship Id="rId7" Type="http://schemas.openxmlformats.org/officeDocument/2006/relationships/tableStyles" Target="tableStyles.xml"/>
<Relationship Id="rId1" Type="http://schemas.openxmlformats.org/officeDocument/2006/relationships/slideMaster" Target="slideMasters/slideMaster1.xml"/>
<Relationship Id="rId2" Type="http://schemas.openxmlformats.org/officeDocument/2006/relationships/printerSettings" Target="printerSettings/printerSettings1.bin"/>
<Relationship Id="rId8" Type="http://schemas.openxmlformats.org/officeDocument/2006/relationships/slide" Target="slides/slide1.xml"/>
</Relationships>

</file>

<file path=ppt/charts/_rels/chart2fb117afbea7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fb1625ce08.xlsx"/></Relationships>

</file>

<file path=ppt/charts/chart2fb117afbea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setosa</c:v>
                </c:pt>
              </c:strCache>
            </c:strRef>
          </c:tx>
          <c:spPr>
            <a:ln algn="ctr" w="25400">
              <a:solidFill>
                <a:srgbClr val="4477AA">
                  <a:alpha val="100000"/>
                </a:srgbClr>
              </a:solidFill>
              <a:prstDash val="solid"/>
            </a:ln>
          </c:spPr>
          <c:marker>
            <c:symbol val="circle"/>
            <c:size val="12"/>
            <c:spPr>
              <a:solidFill>
                <a:srgbClr val="4477AA">
                  <a:alpha val="100000"/>
                </a:srgbClr>
              </a:solidFill>
              <a:ln>
                <a:solidFill>
                  <a:srgbClr val="4477AA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i="0" b="0" u="none">
                    <a:solidFill>
                      <a:srgbClr val="00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</c:dLbls>
          <c:cat>
            <c:numRef>
              <c:f>sheet1!$A$2:$A$36</c:f>
              <c:numCache>
                <c:ptCount val="35"/>
                <c:pt idx="0">
                  <c:v>4.3</c:v>
                </c:pt>
                <c:pt idx="1">
                  <c:v>4.4</c:v>
                </c:pt>
                <c:pt idx="2">
                  <c:v>4.5</c:v>
                </c:pt>
                <c:pt idx="3">
                  <c:v>4.6</c:v>
                </c:pt>
                <c:pt idx="4">
                  <c:v>4.7</c:v>
                </c:pt>
                <c:pt idx="5">
                  <c:v>4.8</c:v>
                </c:pt>
                <c:pt idx="6">
                  <c:v>4.9</c:v>
                </c:pt>
                <c:pt idx="7">
                  <c:v>5.0</c:v>
                </c:pt>
                <c:pt idx="8">
                  <c:v>5.1</c:v>
                </c:pt>
                <c:pt idx="9">
                  <c:v>5.2</c:v>
                </c:pt>
                <c:pt idx="10">
                  <c:v>5.3</c:v>
                </c:pt>
                <c:pt idx="11">
                  <c:v>5.4</c:v>
                </c:pt>
                <c:pt idx="12">
                  <c:v>5.5</c:v>
                </c:pt>
                <c:pt idx="13">
                  <c:v>5.6</c:v>
                </c:pt>
                <c:pt idx="14">
                  <c:v>5.7</c:v>
                </c:pt>
                <c:pt idx="15">
                  <c:v>5.8</c:v>
                </c:pt>
                <c:pt idx="16">
                  <c:v>5.9</c:v>
                </c:pt>
                <c:pt idx="17">
                  <c:v>6.0</c:v>
                </c:pt>
                <c:pt idx="18">
                  <c:v>6.1</c:v>
                </c:pt>
                <c:pt idx="19">
                  <c:v>6.2</c:v>
                </c:pt>
                <c:pt idx="20">
                  <c:v>6.3</c:v>
                </c:pt>
                <c:pt idx="21">
                  <c:v>6.4</c:v>
                </c:pt>
                <c:pt idx="22">
                  <c:v>6.5</c:v>
                </c:pt>
                <c:pt idx="23">
                  <c:v>6.6</c:v>
                </c:pt>
                <c:pt idx="24">
                  <c:v>6.7</c:v>
                </c:pt>
                <c:pt idx="25">
                  <c:v>6.8</c:v>
                </c:pt>
                <c:pt idx="26">
                  <c:v>6.9</c:v>
                </c:pt>
                <c:pt idx="27">
                  <c:v>7.0</c:v>
                </c:pt>
                <c:pt idx="28">
                  <c:v>7.1</c:v>
                </c:pt>
                <c:pt idx="29">
                  <c:v>7.2</c:v>
                </c:pt>
                <c:pt idx="30">
                  <c:v>7.3</c:v>
                </c:pt>
                <c:pt idx="31">
                  <c:v>7.4</c:v>
                </c:pt>
                <c:pt idx="32">
                  <c:v>7.6</c:v>
                </c:pt>
                <c:pt idx="33">
                  <c:v>7.7</c:v>
                </c:pt>
                <c:pt idx="34">
                  <c:v>7.9</c:v>
                </c:pt>
              </c:numCache>
            </c:numRef>
          </c:cat>
          <c:val>
            <c:numRef>
              <c:f>sheet1!$B$2:$B$36</c:f>
              <c:numCache>
                <c:ptCount val="35"/>
                <c:pt idx="0">
                  <c:v>3.0</c:v>
                </c:pt>
                <c:pt idx="1">
                  <c:v>3.2</c:v>
                </c:pt>
                <c:pt idx="2">
                  <c:v>2.3</c:v>
                </c:pt>
                <c:pt idx="3">
                  <c:v>3.2</c:v>
                </c:pt>
                <c:pt idx="4">
                  <c:v>3.2</c:v>
                </c:pt>
                <c:pt idx="5">
                  <c:v>3.0</c:v>
                </c:pt>
                <c:pt idx="6">
                  <c:v>3.6</c:v>
                </c:pt>
                <c:pt idx="7">
                  <c:v>3.3</c:v>
                </c:pt>
                <c:pt idx="8">
                  <c:v>3.8</c:v>
                </c:pt>
                <c:pt idx="9">
                  <c:v>4.1</c:v>
                </c:pt>
                <c:pt idx="10">
                  <c:v>3.7</c:v>
                </c:pt>
                <c:pt idx="11">
                  <c:v>3.4</c:v>
                </c:pt>
                <c:pt idx="12">
                  <c:v>3.5</c:v>
                </c:pt>
                <c:pt idx="14">
                  <c:v>3.8</c:v>
                </c:pt>
                <c:pt idx="15">
                  <c:v>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versicolor</c:v>
                </c:pt>
              </c:strCache>
            </c:strRef>
          </c:tx>
          <c:spPr>
            <a:ln algn="ctr" w="25400">
              <a:solidFill>
                <a:srgbClr val="DDCC77">
                  <a:alpha val="100000"/>
                </a:srgbClr>
              </a:solidFill>
              <a:prstDash val="solid"/>
            </a:ln>
          </c:spPr>
          <c:marker>
            <c:symbol val="circle"/>
            <c:size val="12"/>
            <c:spPr>
              <a:solidFill>
                <a:srgbClr val="DDCC77">
                  <a:alpha val="100000"/>
                </a:srgbClr>
              </a:solidFill>
              <a:ln>
                <a:solidFill>
                  <a:srgbClr val="DDCC77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i="0" b="0" u="none">
                    <a:solidFill>
                      <a:srgbClr val="00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</c:dLbls>
          <c:cat>
            <c:numRef>
              <c:f>sheet1!$A$2:$A$36</c:f>
              <c:numCache>
                <c:ptCount val="35"/>
                <c:pt idx="0">
                  <c:v>4.3</c:v>
                </c:pt>
                <c:pt idx="1">
                  <c:v>4.4</c:v>
                </c:pt>
                <c:pt idx="2">
                  <c:v>4.5</c:v>
                </c:pt>
                <c:pt idx="3">
                  <c:v>4.6</c:v>
                </c:pt>
                <c:pt idx="4">
                  <c:v>4.7</c:v>
                </c:pt>
                <c:pt idx="5">
                  <c:v>4.8</c:v>
                </c:pt>
                <c:pt idx="6">
                  <c:v>4.9</c:v>
                </c:pt>
                <c:pt idx="7">
                  <c:v>5.0</c:v>
                </c:pt>
                <c:pt idx="8">
                  <c:v>5.1</c:v>
                </c:pt>
                <c:pt idx="9">
                  <c:v>5.2</c:v>
                </c:pt>
                <c:pt idx="10">
                  <c:v>5.3</c:v>
                </c:pt>
                <c:pt idx="11">
                  <c:v>5.4</c:v>
                </c:pt>
                <c:pt idx="12">
                  <c:v>5.5</c:v>
                </c:pt>
                <c:pt idx="13">
                  <c:v>5.6</c:v>
                </c:pt>
                <c:pt idx="14">
                  <c:v>5.7</c:v>
                </c:pt>
                <c:pt idx="15">
                  <c:v>5.8</c:v>
                </c:pt>
                <c:pt idx="16">
                  <c:v>5.9</c:v>
                </c:pt>
                <c:pt idx="17">
                  <c:v>6.0</c:v>
                </c:pt>
                <c:pt idx="18">
                  <c:v>6.1</c:v>
                </c:pt>
                <c:pt idx="19">
                  <c:v>6.2</c:v>
                </c:pt>
                <c:pt idx="20">
                  <c:v>6.3</c:v>
                </c:pt>
                <c:pt idx="21">
                  <c:v>6.4</c:v>
                </c:pt>
                <c:pt idx="22">
                  <c:v>6.5</c:v>
                </c:pt>
                <c:pt idx="23">
                  <c:v>6.6</c:v>
                </c:pt>
                <c:pt idx="24">
                  <c:v>6.7</c:v>
                </c:pt>
                <c:pt idx="25">
                  <c:v>6.8</c:v>
                </c:pt>
                <c:pt idx="26">
                  <c:v>6.9</c:v>
                </c:pt>
                <c:pt idx="27">
                  <c:v>7.0</c:v>
                </c:pt>
                <c:pt idx="28">
                  <c:v>7.1</c:v>
                </c:pt>
                <c:pt idx="29">
                  <c:v>7.2</c:v>
                </c:pt>
                <c:pt idx="30">
                  <c:v>7.3</c:v>
                </c:pt>
                <c:pt idx="31">
                  <c:v>7.4</c:v>
                </c:pt>
                <c:pt idx="32">
                  <c:v>7.6</c:v>
                </c:pt>
                <c:pt idx="33">
                  <c:v>7.7</c:v>
                </c:pt>
                <c:pt idx="34">
                  <c:v>7.9</c:v>
                </c:pt>
              </c:numCache>
            </c:numRef>
          </c:cat>
          <c:val>
            <c:numRef>
              <c:f>sheet1!$C$2:$C$36</c:f>
              <c:numCache>
                <c:ptCount val="35"/>
                <c:pt idx="6">
                  <c:v>2.4</c:v>
                </c:pt>
                <c:pt idx="7">
                  <c:v>2.3</c:v>
                </c:pt>
                <c:pt idx="8">
                  <c:v>2.5</c:v>
                </c:pt>
                <c:pt idx="9">
                  <c:v>2.7</c:v>
                </c:pt>
                <c:pt idx="11">
                  <c:v>3.0</c:v>
                </c:pt>
                <c:pt idx="12">
                  <c:v>2.6</c:v>
                </c:pt>
                <c:pt idx="13">
                  <c:v>2.7</c:v>
                </c:pt>
                <c:pt idx="14">
                  <c:v>2.8</c:v>
                </c:pt>
                <c:pt idx="15">
                  <c:v>2.6</c:v>
                </c:pt>
                <c:pt idx="16">
                  <c:v>3.2</c:v>
                </c:pt>
                <c:pt idx="17">
                  <c:v>3.4</c:v>
                </c:pt>
                <c:pt idx="18">
                  <c:v>3.0</c:v>
                </c:pt>
                <c:pt idx="19">
                  <c:v>2.9</c:v>
                </c:pt>
                <c:pt idx="20">
                  <c:v>2.3</c:v>
                </c:pt>
                <c:pt idx="21">
                  <c:v>2.9</c:v>
                </c:pt>
                <c:pt idx="22">
                  <c:v>2.8</c:v>
                </c:pt>
                <c:pt idx="23">
                  <c:v>3.0</c:v>
                </c:pt>
                <c:pt idx="24">
                  <c:v>3.1</c:v>
                </c:pt>
                <c:pt idx="25">
                  <c:v>2.8</c:v>
                </c:pt>
                <c:pt idx="26">
                  <c:v>3.1</c:v>
                </c:pt>
                <c:pt idx="27">
                  <c:v>3.2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virginica</c:v>
                </c:pt>
              </c:strCache>
            </c:strRef>
          </c:tx>
          <c:spPr>
            <a:ln algn="ctr" w="25400">
              <a:solidFill>
                <a:srgbClr val="CC6677">
                  <a:alpha val="100000"/>
                </a:srgbClr>
              </a:solidFill>
              <a:prstDash val="solid"/>
            </a:ln>
          </c:spPr>
          <c:marker>
            <c:symbol val="circle"/>
            <c:size val="12"/>
            <c:spPr>
              <a:solidFill>
                <a:srgbClr val="CC6677">
                  <a:alpha val="100000"/>
                </a:srgbClr>
              </a:solidFill>
              <a:ln>
                <a:solidFill>
                  <a:srgbClr val="CC6677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i="0" b="0" u="none">
                    <a:solidFill>
                      <a:srgbClr val="00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</c:dLbls>
          <c:cat>
            <c:numRef>
              <c:f>sheet1!$A$2:$A$36</c:f>
              <c:numCache>
                <c:ptCount val="35"/>
                <c:pt idx="0">
                  <c:v>4.3</c:v>
                </c:pt>
                <c:pt idx="1">
                  <c:v>4.4</c:v>
                </c:pt>
                <c:pt idx="2">
                  <c:v>4.5</c:v>
                </c:pt>
                <c:pt idx="3">
                  <c:v>4.6</c:v>
                </c:pt>
                <c:pt idx="4">
                  <c:v>4.7</c:v>
                </c:pt>
                <c:pt idx="5">
                  <c:v>4.8</c:v>
                </c:pt>
                <c:pt idx="6">
                  <c:v>4.9</c:v>
                </c:pt>
                <c:pt idx="7">
                  <c:v>5.0</c:v>
                </c:pt>
                <c:pt idx="8">
                  <c:v>5.1</c:v>
                </c:pt>
                <c:pt idx="9">
                  <c:v>5.2</c:v>
                </c:pt>
                <c:pt idx="10">
                  <c:v>5.3</c:v>
                </c:pt>
                <c:pt idx="11">
                  <c:v>5.4</c:v>
                </c:pt>
                <c:pt idx="12">
                  <c:v>5.5</c:v>
                </c:pt>
                <c:pt idx="13">
                  <c:v>5.6</c:v>
                </c:pt>
                <c:pt idx="14">
                  <c:v>5.7</c:v>
                </c:pt>
                <c:pt idx="15">
                  <c:v>5.8</c:v>
                </c:pt>
                <c:pt idx="16">
                  <c:v>5.9</c:v>
                </c:pt>
                <c:pt idx="17">
                  <c:v>6.0</c:v>
                </c:pt>
                <c:pt idx="18">
                  <c:v>6.1</c:v>
                </c:pt>
                <c:pt idx="19">
                  <c:v>6.2</c:v>
                </c:pt>
                <c:pt idx="20">
                  <c:v>6.3</c:v>
                </c:pt>
                <c:pt idx="21">
                  <c:v>6.4</c:v>
                </c:pt>
                <c:pt idx="22">
                  <c:v>6.5</c:v>
                </c:pt>
                <c:pt idx="23">
                  <c:v>6.6</c:v>
                </c:pt>
                <c:pt idx="24">
                  <c:v>6.7</c:v>
                </c:pt>
                <c:pt idx="25">
                  <c:v>6.8</c:v>
                </c:pt>
                <c:pt idx="26">
                  <c:v>6.9</c:v>
                </c:pt>
                <c:pt idx="27">
                  <c:v>7.0</c:v>
                </c:pt>
                <c:pt idx="28">
                  <c:v>7.1</c:v>
                </c:pt>
                <c:pt idx="29">
                  <c:v>7.2</c:v>
                </c:pt>
                <c:pt idx="30">
                  <c:v>7.3</c:v>
                </c:pt>
                <c:pt idx="31">
                  <c:v>7.4</c:v>
                </c:pt>
                <c:pt idx="32">
                  <c:v>7.6</c:v>
                </c:pt>
                <c:pt idx="33">
                  <c:v>7.7</c:v>
                </c:pt>
                <c:pt idx="34">
                  <c:v>7.9</c:v>
                </c:pt>
              </c:numCache>
            </c:numRef>
          </c:cat>
          <c:val>
            <c:numRef>
              <c:f>sheet1!$D$2:$D$36</c:f>
              <c:numCache>
                <c:ptCount val="35"/>
                <c:pt idx="6">
                  <c:v>2.5</c:v>
                </c:pt>
                <c:pt idx="13">
                  <c:v>2.8</c:v>
                </c:pt>
                <c:pt idx="14">
                  <c:v>2.5</c:v>
                </c:pt>
                <c:pt idx="15">
                  <c:v>2.7</c:v>
                </c:pt>
                <c:pt idx="16">
                  <c:v>3.0</c:v>
                </c:pt>
                <c:pt idx="17">
                  <c:v>3.0</c:v>
                </c:pt>
                <c:pt idx="18">
                  <c:v>2.6</c:v>
                </c:pt>
                <c:pt idx="19">
                  <c:v>3.4</c:v>
                </c:pt>
                <c:pt idx="20">
                  <c:v>2.5</c:v>
                </c:pt>
                <c:pt idx="21">
                  <c:v>3.1</c:v>
                </c:pt>
                <c:pt idx="22">
                  <c:v>3.0</c:v>
                </c:pt>
                <c:pt idx="24">
                  <c:v>3.0</c:v>
                </c:pt>
                <c:pt idx="25">
                  <c:v>3.2</c:v>
                </c:pt>
                <c:pt idx="26">
                  <c:v>3.1</c:v>
                </c:pt>
                <c:pt idx="28">
                  <c:v>3.0</c:v>
                </c:pt>
                <c:pt idx="29">
                  <c:v>3.0</c:v>
                </c:pt>
                <c:pt idx="30">
                  <c:v>2.9</c:v>
                </c:pt>
                <c:pt idx="31">
                  <c:v>2.8</c:v>
                </c:pt>
                <c:pt idx="32">
                  <c:v>3.0</c:v>
                </c:pt>
                <c:pt idx="33">
                  <c:v>3.0</c:v>
                </c:pt>
                <c:pt idx="34">
                  <c:v>3.8</c:v>
                </c:pt>
              </c:numCache>
            </c:numRef>
          </c:val>
          <c:smooth val="1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lineChart>
      <c:valAx>
        <c:axId val="64451712"/>
        <c:scaling>
          <c:orientation val="minMax"/>
        </c:scaling>
        <c:delete val="0"/>
        <c:axPos val="b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600" i="0" b="1" u="none">
                    <a:solidFill>
                      <a:srgbClr val="00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Sepal.Length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600" i="0" b="1" u="none">
                    <a:solidFill>
                      <a:srgbClr val="00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Sepal.Width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400" i="0" b="0" u="none">
              <a:solidFill>
                <a:srgbClr val="000000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chart" Target="../charts/chart2fb117afbea7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"/>
          <p:cNvGraphicFramePr>
            <a:graphicFrameLocks noGrp="true"/>
          </p:cNvGraphicFramePr>
          <p:nvPr/>
        </p:nvGraphicFramePr>
        <p:xfrm rot="0"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>runner</cp:lastModifiedBy>
  <cp:revision>3</cp:revision>
  <dcterms:created xsi:type="dcterms:W3CDTF">2017-02-13T16:18:36Z</dcterms:created>
  <dcterms:modified xsi:type="dcterms:W3CDTF">2024-02-22T19:11:35Z</dcterms:modified>
  <cp:category/>
</cp:coreProperties>
</file>