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17afbea7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17afbea7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625ce08.xlsx"/></Relationships>

</file>

<file path=ppt/charts/chart2fb117afbea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setosa</c:v>
                </c:pt>
              </c:strCache>
            </c:strRef>
          </c:tx>
          <c:spPr>
            <a:ln algn="ctr" w="25400">
              <a:solidFill>
                <a:srgbClr val="4477AA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4477AA">
                  <a:alpha val="100000"/>
                </a:srgbClr>
              </a:solidFill>
              <a:ln>
                <a:solidFill>
                  <a:srgbClr val="4477AA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sheet1!$A$2:$A$36</c:f>
              <c:numCache>
                <c:ptCount val="35"/>
                <c:pt idx="0">
                  <c:v>4.3</c:v>
                </c:pt>
                <c:pt idx="1">
                  <c:v>4.4</c:v>
                </c:pt>
                <c:pt idx="2">
                  <c:v>4.5</c:v>
                </c:pt>
                <c:pt idx="3">
                  <c:v>4.6</c:v>
                </c:pt>
                <c:pt idx="4">
                  <c:v>4.7</c:v>
                </c:pt>
                <c:pt idx="5">
                  <c:v>4.8</c:v>
                </c:pt>
                <c:pt idx="6">
                  <c:v>4.9</c:v>
                </c:pt>
                <c:pt idx="7">
                  <c:v>5.0</c:v>
                </c:pt>
                <c:pt idx="8">
                  <c:v>5.1</c:v>
                </c:pt>
                <c:pt idx="9">
                  <c:v>5.2</c:v>
                </c:pt>
                <c:pt idx="10">
                  <c:v>5.3</c:v>
                </c:pt>
                <c:pt idx="11">
                  <c:v>5.4</c:v>
                </c:pt>
                <c:pt idx="12">
                  <c:v>5.5</c:v>
                </c:pt>
                <c:pt idx="13">
                  <c:v>5.6</c:v>
                </c:pt>
                <c:pt idx="14">
                  <c:v>5.7</c:v>
                </c:pt>
                <c:pt idx="15">
                  <c:v>5.8</c:v>
                </c:pt>
                <c:pt idx="16">
                  <c:v>5.9</c:v>
                </c:pt>
                <c:pt idx="17">
                  <c:v>6.0</c:v>
                </c:pt>
                <c:pt idx="18">
                  <c:v>6.1</c:v>
                </c:pt>
                <c:pt idx="19">
                  <c:v>6.2</c:v>
                </c:pt>
                <c:pt idx="20">
                  <c:v>6.3</c:v>
                </c:pt>
                <c:pt idx="21">
                  <c:v>6.4</c:v>
                </c:pt>
                <c:pt idx="22">
                  <c:v>6.5</c:v>
                </c:pt>
                <c:pt idx="23">
                  <c:v>6.6</c:v>
                </c:pt>
                <c:pt idx="24">
                  <c:v>6.7</c:v>
                </c:pt>
                <c:pt idx="25">
                  <c:v>6.8</c:v>
                </c:pt>
                <c:pt idx="26">
                  <c:v>6.9</c:v>
                </c:pt>
                <c:pt idx="27">
                  <c:v>7.0</c:v>
                </c:pt>
                <c:pt idx="28">
                  <c:v>7.1</c:v>
                </c:pt>
                <c:pt idx="29">
                  <c:v>7.2</c:v>
                </c:pt>
                <c:pt idx="30">
                  <c:v>7.3</c:v>
                </c:pt>
                <c:pt idx="31">
                  <c:v>7.4</c:v>
                </c:pt>
                <c:pt idx="32">
                  <c:v>7.6</c:v>
                </c:pt>
                <c:pt idx="33">
                  <c:v>7.7</c:v>
                </c:pt>
                <c:pt idx="34">
                  <c:v>7.9</c:v>
                </c:pt>
              </c:numCache>
            </c:numRef>
          </c:cat>
          <c:val>
            <c:numRef>
              <c:f>sheet1!$B$2:$B$36</c:f>
              <c:numCache>
                <c:ptCount val="35"/>
                <c:pt idx="0">
                  <c:v>3.0</c:v>
                </c:pt>
                <c:pt idx="1">
                  <c:v>3.2</c:v>
                </c:pt>
                <c:pt idx="2">
                  <c:v>2.3</c:v>
                </c:pt>
                <c:pt idx="3">
                  <c:v>3.2</c:v>
                </c:pt>
                <c:pt idx="4">
                  <c:v>3.2</c:v>
                </c:pt>
                <c:pt idx="5">
                  <c:v>3.0</c:v>
                </c:pt>
                <c:pt idx="6">
                  <c:v>3.6</c:v>
                </c:pt>
                <c:pt idx="7">
                  <c:v>3.3</c:v>
                </c:pt>
                <c:pt idx="8">
                  <c:v>3.8</c:v>
                </c:pt>
                <c:pt idx="9">
                  <c:v>4.1</c:v>
                </c:pt>
                <c:pt idx="10">
                  <c:v>3.7</c:v>
                </c:pt>
                <c:pt idx="11">
                  <c:v>3.4</c:v>
                </c:pt>
                <c:pt idx="12">
                  <c:v>3.5</c:v>
                </c:pt>
                <c:pt idx="14">
                  <c:v>3.8</c:v>
                </c:pt>
                <c:pt idx="15">
                  <c:v>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versicolor</c:v>
                </c:pt>
              </c:strCache>
            </c:strRef>
          </c:tx>
          <c:spPr>
            <a:ln algn="ctr" w="25400">
              <a:solidFill>
                <a:srgbClr val="DDCC77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DDCC77">
                  <a:alpha val="100000"/>
                </a:srgbClr>
              </a:solidFill>
              <a:ln>
                <a:solidFill>
                  <a:srgbClr val="DDCC77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sheet1!$A$2:$A$36</c:f>
              <c:numCache>
                <c:ptCount val="35"/>
                <c:pt idx="0">
                  <c:v>4.3</c:v>
                </c:pt>
                <c:pt idx="1">
                  <c:v>4.4</c:v>
                </c:pt>
                <c:pt idx="2">
                  <c:v>4.5</c:v>
                </c:pt>
                <c:pt idx="3">
                  <c:v>4.6</c:v>
                </c:pt>
                <c:pt idx="4">
                  <c:v>4.7</c:v>
                </c:pt>
                <c:pt idx="5">
                  <c:v>4.8</c:v>
                </c:pt>
                <c:pt idx="6">
                  <c:v>4.9</c:v>
                </c:pt>
                <c:pt idx="7">
                  <c:v>5.0</c:v>
                </c:pt>
                <c:pt idx="8">
                  <c:v>5.1</c:v>
                </c:pt>
                <c:pt idx="9">
                  <c:v>5.2</c:v>
                </c:pt>
                <c:pt idx="10">
                  <c:v>5.3</c:v>
                </c:pt>
                <c:pt idx="11">
                  <c:v>5.4</c:v>
                </c:pt>
                <c:pt idx="12">
                  <c:v>5.5</c:v>
                </c:pt>
                <c:pt idx="13">
                  <c:v>5.6</c:v>
                </c:pt>
                <c:pt idx="14">
                  <c:v>5.7</c:v>
                </c:pt>
                <c:pt idx="15">
                  <c:v>5.8</c:v>
                </c:pt>
                <c:pt idx="16">
                  <c:v>5.9</c:v>
                </c:pt>
                <c:pt idx="17">
                  <c:v>6.0</c:v>
                </c:pt>
                <c:pt idx="18">
                  <c:v>6.1</c:v>
                </c:pt>
                <c:pt idx="19">
                  <c:v>6.2</c:v>
                </c:pt>
                <c:pt idx="20">
                  <c:v>6.3</c:v>
                </c:pt>
                <c:pt idx="21">
                  <c:v>6.4</c:v>
                </c:pt>
                <c:pt idx="22">
                  <c:v>6.5</c:v>
                </c:pt>
                <c:pt idx="23">
                  <c:v>6.6</c:v>
                </c:pt>
                <c:pt idx="24">
                  <c:v>6.7</c:v>
                </c:pt>
                <c:pt idx="25">
                  <c:v>6.8</c:v>
                </c:pt>
                <c:pt idx="26">
                  <c:v>6.9</c:v>
                </c:pt>
                <c:pt idx="27">
                  <c:v>7.0</c:v>
                </c:pt>
                <c:pt idx="28">
                  <c:v>7.1</c:v>
                </c:pt>
                <c:pt idx="29">
                  <c:v>7.2</c:v>
                </c:pt>
                <c:pt idx="30">
                  <c:v>7.3</c:v>
                </c:pt>
                <c:pt idx="31">
                  <c:v>7.4</c:v>
                </c:pt>
                <c:pt idx="32">
                  <c:v>7.6</c:v>
                </c:pt>
                <c:pt idx="33">
                  <c:v>7.7</c:v>
                </c:pt>
                <c:pt idx="34">
                  <c:v>7.9</c:v>
                </c:pt>
              </c:numCache>
            </c:numRef>
          </c:cat>
          <c:val>
            <c:numRef>
              <c:f>sheet1!$C$2:$C$36</c:f>
              <c:numCache>
                <c:ptCount val="35"/>
                <c:pt idx="6">
                  <c:v>2.4</c:v>
                </c:pt>
                <c:pt idx="7">
                  <c:v>2.3</c:v>
                </c:pt>
                <c:pt idx="8">
                  <c:v>2.5</c:v>
                </c:pt>
                <c:pt idx="9">
                  <c:v>2.7</c:v>
                </c:pt>
                <c:pt idx="11">
                  <c:v>3.0</c:v>
                </c:pt>
                <c:pt idx="12">
                  <c:v>2.6</c:v>
                </c:pt>
                <c:pt idx="13">
                  <c:v>2.7</c:v>
                </c:pt>
                <c:pt idx="14">
                  <c:v>2.8</c:v>
                </c:pt>
                <c:pt idx="15">
                  <c:v>2.6</c:v>
                </c:pt>
                <c:pt idx="16">
                  <c:v>3.2</c:v>
                </c:pt>
                <c:pt idx="17">
                  <c:v>3.4</c:v>
                </c:pt>
                <c:pt idx="18">
                  <c:v>3.0</c:v>
                </c:pt>
                <c:pt idx="19">
                  <c:v>2.9</c:v>
                </c:pt>
                <c:pt idx="20">
                  <c:v>2.3</c:v>
                </c:pt>
                <c:pt idx="21">
                  <c:v>2.9</c:v>
                </c:pt>
                <c:pt idx="22">
                  <c:v>2.8</c:v>
                </c:pt>
                <c:pt idx="23">
                  <c:v>3.0</c:v>
                </c:pt>
                <c:pt idx="24">
                  <c:v>3.1</c:v>
                </c:pt>
                <c:pt idx="25">
                  <c:v>2.8</c:v>
                </c:pt>
                <c:pt idx="26">
                  <c:v>3.1</c:v>
                </c:pt>
                <c:pt idx="27">
                  <c:v>3.2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virginica</c:v>
                </c:pt>
              </c:strCache>
            </c:strRef>
          </c:tx>
          <c:spPr>
            <a:ln algn="ctr" w="25400">
              <a:solidFill>
                <a:srgbClr val="CC6677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CC6677">
                  <a:alpha val="100000"/>
                </a:srgbClr>
              </a:solidFill>
              <a:ln>
                <a:solidFill>
                  <a:srgbClr val="CC6677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sheet1!$A$2:$A$36</c:f>
              <c:numCache>
                <c:ptCount val="35"/>
                <c:pt idx="0">
                  <c:v>4.3</c:v>
                </c:pt>
                <c:pt idx="1">
                  <c:v>4.4</c:v>
                </c:pt>
                <c:pt idx="2">
                  <c:v>4.5</c:v>
                </c:pt>
                <c:pt idx="3">
                  <c:v>4.6</c:v>
                </c:pt>
                <c:pt idx="4">
                  <c:v>4.7</c:v>
                </c:pt>
                <c:pt idx="5">
                  <c:v>4.8</c:v>
                </c:pt>
                <c:pt idx="6">
                  <c:v>4.9</c:v>
                </c:pt>
                <c:pt idx="7">
                  <c:v>5.0</c:v>
                </c:pt>
                <c:pt idx="8">
                  <c:v>5.1</c:v>
                </c:pt>
                <c:pt idx="9">
                  <c:v>5.2</c:v>
                </c:pt>
                <c:pt idx="10">
                  <c:v>5.3</c:v>
                </c:pt>
                <c:pt idx="11">
                  <c:v>5.4</c:v>
                </c:pt>
                <c:pt idx="12">
                  <c:v>5.5</c:v>
                </c:pt>
                <c:pt idx="13">
                  <c:v>5.6</c:v>
                </c:pt>
                <c:pt idx="14">
                  <c:v>5.7</c:v>
                </c:pt>
                <c:pt idx="15">
                  <c:v>5.8</c:v>
                </c:pt>
                <c:pt idx="16">
                  <c:v>5.9</c:v>
                </c:pt>
                <c:pt idx="17">
                  <c:v>6.0</c:v>
                </c:pt>
                <c:pt idx="18">
                  <c:v>6.1</c:v>
                </c:pt>
                <c:pt idx="19">
                  <c:v>6.2</c:v>
                </c:pt>
                <c:pt idx="20">
                  <c:v>6.3</c:v>
                </c:pt>
                <c:pt idx="21">
                  <c:v>6.4</c:v>
                </c:pt>
                <c:pt idx="22">
                  <c:v>6.5</c:v>
                </c:pt>
                <c:pt idx="23">
                  <c:v>6.6</c:v>
                </c:pt>
                <c:pt idx="24">
                  <c:v>6.7</c:v>
                </c:pt>
                <c:pt idx="25">
                  <c:v>6.8</c:v>
                </c:pt>
                <c:pt idx="26">
                  <c:v>6.9</c:v>
                </c:pt>
                <c:pt idx="27">
                  <c:v>7.0</c:v>
                </c:pt>
                <c:pt idx="28">
                  <c:v>7.1</c:v>
                </c:pt>
                <c:pt idx="29">
                  <c:v>7.2</c:v>
                </c:pt>
                <c:pt idx="30">
                  <c:v>7.3</c:v>
                </c:pt>
                <c:pt idx="31">
                  <c:v>7.4</c:v>
                </c:pt>
                <c:pt idx="32">
                  <c:v>7.6</c:v>
                </c:pt>
                <c:pt idx="33">
                  <c:v>7.7</c:v>
                </c:pt>
                <c:pt idx="34">
                  <c:v>7.9</c:v>
                </c:pt>
              </c:numCache>
            </c:numRef>
          </c:cat>
          <c:val>
            <c:numRef>
              <c:f>sheet1!$D$2:$D$36</c:f>
              <c:numCache>
                <c:ptCount val="35"/>
                <c:pt idx="6">
                  <c:v>2.5</c:v>
                </c:pt>
                <c:pt idx="13">
                  <c:v>2.8</c:v>
                </c:pt>
                <c:pt idx="14">
                  <c:v>2.5</c:v>
                </c:pt>
                <c:pt idx="15">
                  <c:v>2.7</c:v>
                </c:pt>
                <c:pt idx="16">
                  <c:v>3.0</c:v>
                </c:pt>
                <c:pt idx="17">
                  <c:v>3.0</c:v>
                </c:pt>
                <c:pt idx="18">
                  <c:v>2.6</c:v>
                </c:pt>
                <c:pt idx="19">
                  <c:v>3.4</c:v>
                </c:pt>
                <c:pt idx="20">
                  <c:v>2.5</c:v>
                </c:pt>
                <c:pt idx="21">
                  <c:v>3.1</c:v>
                </c:pt>
                <c:pt idx="22">
                  <c:v>3.0</c:v>
                </c:pt>
                <c:pt idx="24">
                  <c:v>3.0</c:v>
                </c:pt>
                <c:pt idx="25">
                  <c:v>3.2</c:v>
                </c:pt>
                <c:pt idx="26">
                  <c:v>3.1</c:v>
                </c:pt>
                <c:pt idx="28">
                  <c:v>3.0</c:v>
                </c:pt>
                <c:pt idx="29">
                  <c:v>3.0</c:v>
                </c:pt>
                <c:pt idx="30">
                  <c:v>2.9</c:v>
                </c:pt>
                <c:pt idx="31">
                  <c:v>2.8</c:v>
                </c:pt>
                <c:pt idx="32">
                  <c:v>3.0</c:v>
                </c:pt>
                <c:pt idx="33">
                  <c:v>3.0</c:v>
                </c:pt>
                <c:pt idx="34">
                  <c:v>3.8</c:v>
                </c:pt>
              </c:numCache>
            </c:numRef>
          </c:val>
          <c:smooth val="1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lineChart>
      <c:val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Sepal.Length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Sepal.Width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17afbea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2024-02-22T19:11:35Z</dcterms:modified>
  <cp:category/>
</cp:coreProperties>
</file>