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1e8a0d0b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1e8a0d0b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4fcf6bd6.xlsx"/></Relationships>

</file>

<file path=ppt/charts/chart2fb11e8a0d0b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332288">
                  <a:alpha val="100000"/>
                </a:srgbClr>
              </a:solidFill>
              <a:ln>
                <a:solidFill>
                  <a:srgbClr val="332288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xVal>
            <c:numRef>
              <c:f>sheet1!$A$2:$A$101</c:f>
              <c:numCache>
                <c:ptCount val="100"/>
                <c:pt idx="0">
                  <c:v>46.75892</c:v>
                </c:pt>
                <c:pt idx="1">
                  <c:v>50.95526</c:v>
                </c:pt>
                <c:pt idx="2">
                  <c:v>46.56144</c:v>
                </c:pt>
                <c:pt idx="3">
                  <c:v>50.81249</c:v>
                </c:pt>
                <c:pt idx="4">
                  <c:v>50.11687</c:v>
                </c:pt>
                <c:pt idx="5">
                  <c:v>48.24080</c:v>
                </c:pt>
                <c:pt idx="6">
                  <c:v>50.81200</c:v>
                </c:pt>
                <c:pt idx="7">
                  <c:v>43.40166</c:v>
                </c:pt>
                <c:pt idx="8">
                  <c:v>49.12488</c:v>
                </c:pt>
                <c:pt idx="9">
                  <c:v>52.59766</c:v>
                </c:pt>
                <c:pt idx="10">
                  <c:v>46.06192</c:v>
                </c:pt>
                <c:pt idx="11">
                  <c:v>51.60714</c:v>
                </c:pt>
                <c:pt idx="12">
                  <c:v>54.61047</c:v>
                </c:pt>
                <c:pt idx="13">
                  <c:v>48.09119</c:v>
                </c:pt>
                <c:pt idx="14">
                  <c:v>57.37173</c:v>
                </c:pt>
                <c:pt idx="15">
                  <c:v>47.75397</c:v>
                </c:pt>
                <c:pt idx="16">
                  <c:v>47.67588</c:v>
                </c:pt>
                <c:pt idx="17">
                  <c:v>49.36547</c:v>
                </c:pt>
                <c:pt idx="18">
                  <c:v>46.92164</c:v>
                </c:pt>
                <c:pt idx="19">
                  <c:v>44.80903</c:v>
                </c:pt>
                <c:pt idx="20">
                  <c:v>47.31062</c:v>
                </c:pt>
                <c:pt idx="21">
                  <c:v>55.04160</c:v>
                </c:pt>
                <c:pt idx="22">
                  <c:v>42.52169</c:v>
                </c:pt>
                <c:pt idx="23">
                  <c:v>41.30823</c:v>
                </c:pt>
                <c:pt idx="24">
                  <c:v>48.83639</c:v>
                </c:pt>
                <c:pt idx="25">
                  <c:v>55.95781</c:v>
                </c:pt>
                <c:pt idx="26">
                  <c:v>50.68834</c:v>
                </c:pt>
                <c:pt idx="27">
                  <c:v>48.88946</c:v>
                </c:pt>
                <c:pt idx="28">
                  <c:v>48.55090</c:v>
                </c:pt>
                <c:pt idx="29">
                  <c:v>49.97840</c:v>
                </c:pt>
                <c:pt idx="30">
                  <c:v>43.34982</c:v>
                </c:pt>
                <c:pt idx="31">
                  <c:v>59.16783</c:v>
                </c:pt>
                <c:pt idx="32">
                  <c:v>41.92221</c:v>
                </c:pt>
                <c:pt idx="33">
                  <c:v>54.09188</c:v>
                </c:pt>
                <c:pt idx="34">
                  <c:v>48.99144</c:v>
                </c:pt>
                <c:pt idx="35">
                  <c:v>51.54106</c:v>
                </c:pt>
                <c:pt idx="36">
                  <c:v>49.41228</c:v>
                </c:pt>
                <c:pt idx="37">
                  <c:v>47.41558</c:v>
                </c:pt>
                <c:pt idx="38">
                  <c:v>52.43332</c:v>
                </c:pt>
                <c:pt idx="39">
                  <c:v>50.16347</c:v>
                </c:pt>
                <c:pt idx="40">
                  <c:v>58.13505</c:v>
                </c:pt>
                <c:pt idx="41">
                  <c:v>46.96855</c:v>
                </c:pt>
                <c:pt idx="42">
                  <c:v>47.98194</c:v>
                </c:pt>
                <c:pt idx="43">
                  <c:v>47.00113</c:v>
                </c:pt>
                <c:pt idx="44">
                  <c:v>49.01591</c:v>
                </c:pt>
                <c:pt idx="45">
                  <c:v>56.28487</c:v>
                </c:pt>
                <c:pt idx="46">
                  <c:v>47.01998</c:v>
                </c:pt>
                <c:pt idx="47">
                  <c:v>50.03901</c:v>
                </c:pt>
                <c:pt idx="48">
                  <c:v>50.36144</c:v>
                </c:pt>
                <c:pt idx="49">
                  <c:v>41.47524</c:v>
                </c:pt>
                <c:pt idx="50">
                  <c:v>48.88073</c:v>
                </c:pt>
                <c:pt idx="51">
                  <c:v>50.53433</c:v>
                </c:pt>
                <c:pt idx="52">
                  <c:v>47.12942</c:v>
                </c:pt>
                <c:pt idx="53">
                  <c:v>52.82624</c:v>
                </c:pt>
                <c:pt idx="54">
                  <c:v>49.59529</c:v>
                </c:pt>
                <c:pt idx="55">
                  <c:v>43.99116</c:v>
                </c:pt>
                <c:pt idx="56">
                  <c:v>49.93844</c:v>
                </c:pt>
                <c:pt idx="57">
                  <c:v>46.16771</c:v>
                </c:pt>
                <c:pt idx="58">
                  <c:v>51.47120</c:v>
                </c:pt>
                <c:pt idx="59">
                  <c:v>53.90631</c:v>
                </c:pt>
                <c:pt idx="60">
                  <c:v>51.50063</c:v>
                </c:pt>
                <c:pt idx="61">
                  <c:v>45.89927</c:v>
                </c:pt>
                <c:pt idx="62">
                  <c:v>39.82715</c:v>
                </c:pt>
                <c:pt idx="63">
                  <c:v>48.18263</c:v>
                </c:pt>
                <c:pt idx="64">
                  <c:v>48.30117</c:v>
                </c:pt>
                <c:pt idx="65">
                  <c:v>50.76715</c:v>
                </c:pt>
                <c:pt idx="66">
                  <c:v>47.98650</c:v>
                </c:pt>
                <c:pt idx="67">
                  <c:v>48.89848</c:v>
                </c:pt>
                <c:pt idx="68">
                  <c:v>49.90380</c:v>
                </c:pt>
                <c:pt idx="69">
                  <c:v>50.22739</c:v>
                </c:pt>
                <c:pt idx="70">
                  <c:v>51.96975</c:v>
                </c:pt>
                <c:pt idx="71">
                  <c:v>49.23120</c:v>
                </c:pt>
                <c:pt idx="72">
                  <c:v>46.49662</c:v>
                </c:pt>
                <c:pt idx="73">
                  <c:v>54.63814</c:v>
                </c:pt>
                <c:pt idx="74">
                  <c:v>48.75927</c:v>
                </c:pt>
                <c:pt idx="75">
                  <c:v>49.75760</c:v>
                </c:pt>
                <c:pt idx="76">
                  <c:v>43.99202</c:v>
                </c:pt>
                <c:pt idx="77">
                  <c:v>54.72698</c:v>
                </c:pt>
                <c:pt idx="78">
                  <c:v>47.73229</c:v>
                </c:pt>
                <c:pt idx="79">
                  <c:v>45.77375</c:v>
                </c:pt>
                <c:pt idx="80">
                  <c:v>51.18295</c:v>
                </c:pt>
                <c:pt idx="81">
                  <c:v>51.30419</c:v>
                </c:pt>
                <c:pt idx="82">
                  <c:v>50.03838</c:v>
                </c:pt>
                <c:pt idx="83">
                  <c:v>49.64561</c:v>
                </c:pt>
                <c:pt idx="84">
                  <c:v>51.78694</c:v>
                </c:pt>
                <c:pt idx="85">
                  <c:v>50.86590</c:v>
                </c:pt>
                <c:pt idx="86">
                  <c:v>51.07430</c:v>
                </c:pt>
                <c:pt idx="87">
                  <c:v>53.88430</c:v>
                </c:pt>
                <c:pt idx="88">
                  <c:v>55.03877</c:v>
                </c:pt>
                <c:pt idx="89">
                  <c:v>49.77749</c:v>
                </c:pt>
                <c:pt idx="90">
                  <c:v>47.88708</c:v>
                </c:pt>
                <c:pt idx="91">
                  <c:v>49.70191</c:v>
                </c:pt>
                <c:pt idx="92">
                  <c:v>48.46529</c:v>
                </c:pt>
                <c:pt idx="93">
                  <c:v>46.41084</c:v>
                </c:pt>
                <c:pt idx="94">
                  <c:v>53.70535</c:v>
                </c:pt>
                <c:pt idx="95">
                  <c:v>51.47396</c:v>
                </c:pt>
                <c:pt idx="96">
                  <c:v>56.71229</c:v>
                </c:pt>
                <c:pt idx="97">
                  <c:v>50.84207</c:v>
                </c:pt>
                <c:pt idx="98">
                  <c:v>51.82982</c:v>
                </c:pt>
                <c:pt idx="99">
                  <c:v>42.10762</c:v>
                </c:pt>
              </c:numCache>
            </c:numRef>
          </c:xVal>
          <c:yVal>
            <c:numRef>
              <c:f>sheet1!$B$2:$B$101</c:f>
              <c:numCach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88CCEE">
                  <a:alpha val="100000"/>
                </a:srgbClr>
              </a:solidFill>
              <a:ln>
                <a:solidFill>
                  <a:srgbClr val="88CCEE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xVal>
            <c:numRef>
              <c:f>sheet1!$A$2:$A$101</c:f>
              <c:numCache>
                <c:ptCount val="100"/>
                <c:pt idx="0">
                  <c:v>46.75892</c:v>
                </c:pt>
                <c:pt idx="1">
                  <c:v>50.95526</c:v>
                </c:pt>
                <c:pt idx="2">
                  <c:v>46.56144</c:v>
                </c:pt>
                <c:pt idx="3">
                  <c:v>50.81249</c:v>
                </c:pt>
                <c:pt idx="4">
                  <c:v>50.11687</c:v>
                </c:pt>
                <c:pt idx="5">
                  <c:v>48.24080</c:v>
                </c:pt>
                <c:pt idx="6">
                  <c:v>50.81200</c:v>
                </c:pt>
                <c:pt idx="7">
                  <c:v>43.40166</c:v>
                </c:pt>
                <c:pt idx="8">
                  <c:v>49.12488</c:v>
                </c:pt>
                <c:pt idx="9">
                  <c:v>52.59766</c:v>
                </c:pt>
                <c:pt idx="10">
                  <c:v>46.06192</c:v>
                </c:pt>
                <c:pt idx="11">
                  <c:v>51.60714</c:v>
                </c:pt>
                <c:pt idx="12">
                  <c:v>54.61047</c:v>
                </c:pt>
                <c:pt idx="13">
                  <c:v>48.09119</c:v>
                </c:pt>
                <c:pt idx="14">
                  <c:v>57.37173</c:v>
                </c:pt>
                <c:pt idx="15">
                  <c:v>47.75397</c:v>
                </c:pt>
                <c:pt idx="16">
                  <c:v>47.67588</c:v>
                </c:pt>
                <c:pt idx="17">
                  <c:v>49.36547</c:v>
                </c:pt>
                <c:pt idx="18">
                  <c:v>46.92164</c:v>
                </c:pt>
                <c:pt idx="19">
                  <c:v>44.80903</c:v>
                </c:pt>
                <c:pt idx="20">
                  <c:v>47.31062</c:v>
                </c:pt>
                <c:pt idx="21">
                  <c:v>55.04160</c:v>
                </c:pt>
                <c:pt idx="22">
                  <c:v>42.52169</c:v>
                </c:pt>
                <c:pt idx="23">
                  <c:v>41.30823</c:v>
                </c:pt>
                <c:pt idx="24">
                  <c:v>48.83639</c:v>
                </c:pt>
                <c:pt idx="25">
                  <c:v>55.95781</c:v>
                </c:pt>
                <c:pt idx="26">
                  <c:v>50.68834</c:v>
                </c:pt>
                <c:pt idx="27">
                  <c:v>48.88946</c:v>
                </c:pt>
                <c:pt idx="28">
                  <c:v>48.55090</c:v>
                </c:pt>
                <c:pt idx="29">
                  <c:v>49.97840</c:v>
                </c:pt>
                <c:pt idx="30">
                  <c:v>43.34982</c:v>
                </c:pt>
                <c:pt idx="31">
                  <c:v>59.16783</c:v>
                </c:pt>
                <c:pt idx="32">
                  <c:v>41.92221</c:v>
                </c:pt>
                <c:pt idx="33">
                  <c:v>54.09188</c:v>
                </c:pt>
                <c:pt idx="34">
                  <c:v>48.99144</c:v>
                </c:pt>
                <c:pt idx="35">
                  <c:v>51.54106</c:v>
                </c:pt>
                <c:pt idx="36">
                  <c:v>49.41228</c:v>
                </c:pt>
                <c:pt idx="37">
                  <c:v>47.41558</c:v>
                </c:pt>
                <c:pt idx="38">
                  <c:v>52.43332</c:v>
                </c:pt>
                <c:pt idx="39">
                  <c:v>50.16347</c:v>
                </c:pt>
                <c:pt idx="40">
                  <c:v>58.13505</c:v>
                </c:pt>
                <c:pt idx="41">
                  <c:v>46.96855</c:v>
                </c:pt>
                <c:pt idx="42">
                  <c:v>47.98194</c:v>
                </c:pt>
                <c:pt idx="43">
                  <c:v>47.00113</c:v>
                </c:pt>
                <c:pt idx="44">
                  <c:v>49.01591</c:v>
                </c:pt>
                <c:pt idx="45">
                  <c:v>56.28487</c:v>
                </c:pt>
                <c:pt idx="46">
                  <c:v>47.01998</c:v>
                </c:pt>
                <c:pt idx="47">
                  <c:v>50.03901</c:v>
                </c:pt>
                <c:pt idx="48">
                  <c:v>50.36144</c:v>
                </c:pt>
                <c:pt idx="49">
                  <c:v>41.47524</c:v>
                </c:pt>
                <c:pt idx="50">
                  <c:v>48.88073</c:v>
                </c:pt>
                <c:pt idx="51">
                  <c:v>50.53433</c:v>
                </c:pt>
                <c:pt idx="52">
                  <c:v>47.12942</c:v>
                </c:pt>
                <c:pt idx="53">
                  <c:v>52.82624</c:v>
                </c:pt>
                <c:pt idx="54">
                  <c:v>49.59529</c:v>
                </c:pt>
                <c:pt idx="55">
                  <c:v>43.99116</c:v>
                </c:pt>
                <c:pt idx="56">
                  <c:v>49.93844</c:v>
                </c:pt>
                <c:pt idx="57">
                  <c:v>46.16771</c:v>
                </c:pt>
                <c:pt idx="58">
                  <c:v>51.47120</c:v>
                </c:pt>
                <c:pt idx="59">
                  <c:v>53.90631</c:v>
                </c:pt>
                <c:pt idx="60">
                  <c:v>51.50063</c:v>
                </c:pt>
                <c:pt idx="61">
                  <c:v>45.89927</c:v>
                </c:pt>
                <c:pt idx="62">
                  <c:v>39.82715</c:v>
                </c:pt>
                <c:pt idx="63">
                  <c:v>48.18263</c:v>
                </c:pt>
                <c:pt idx="64">
                  <c:v>48.30117</c:v>
                </c:pt>
                <c:pt idx="65">
                  <c:v>50.76715</c:v>
                </c:pt>
                <c:pt idx="66">
                  <c:v>47.98650</c:v>
                </c:pt>
                <c:pt idx="67">
                  <c:v>48.89848</c:v>
                </c:pt>
                <c:pt idx="68">
                  <c:v>49.90380</c:v>
                </c:pt>
                <c:pt idx="69">
                  <c:v>50.22739</c:v>
                </c:pt>
                <c:pt idx="70">
                  <c:v>51.96975</c:v>
                </c:pt>
                <c:pt idx="71">
                  <c:v>49.23120</c:v>
                </c:pt>
                <c:pt idx="72">
                  <c:v>46.49662</c:v>
                </c:pt>
                <c:pt idx="73">
                  <c:v>54.63814</c:v>
                </c:pt>
                <c:pt idx="74">
                  <c:v>48.75927</c:v>
                </c:pt>
                <c:pt idx="75">
                  <c:v>49.75760</c:v>
                </c:pt>
                <c:pt idx="76">
                  <c:v>43.99202</c:v>
                </c:pt>
                <c:pt idx="77">
                  <c:v>54.72698</c:v>
                </c:pt>
                <c:pt idx="78">
                  <c:v>47.73229</c:v>
                </c:pt>
                <c:pt idx="79">
                  <c:v>45.77375</c:v>
                </c:pt>
                <c:pt idx="80">
                  <c:v>51.18295</c:v>
                </c:pt>
                <c:pt idx="81">
                  <c:v>51.30419</c:v>
                </c:pt>
                <c:pt idx="82">
                  <c:v>50.03838</c:v>
                </c:pt>
                <c:pt idx="83">
                  <c:v>49.64561</c:v>
                </c:pt>
                <c:pt idx="84">
                  <c:v>51.78694</c:v>
                </c:pt>
                <c:pt idx="85">
                  <c:v>50.86590</c:v>
                </c:pt>
                <c:pt idx="86">
                  <c:v>51.07430</c:v>
                </c:pt>
                <c:pt idx="87">
                  <c:v>53.88430</c:v>
                </c:pt>
                <c:pt idx="88">
                  <c:v>55.03877</c:v>
                </c:pt>
                <c:pt idx="89">
                  <c:v>49.77749</c:v>
                </c:pt>
                <c:pt idx="90">
                  <c:v>47.88708</c:v>
                </c:pt>
                <c:pt idx="91">
                  <c:v>49.70191</c:v>
                </c:pt>
                <c:pt idx="92">
                  <c:v>48.46529</c:v>
                </c:pt>
                <c:pt idx="93">
                  <c:v>46.41084</c:v>
                </c:pt>
                <c:pt idx="94">
                  <c:v>53.70535</c:v>
                </c:pt>
                <c:pt idx="95">
                  <c:v>51.47396</c:v>
                </c:pt>
                <c:pt idx="96">
                  <c:v>56.71229</c:v>
                </c:pt>
                <c:pt idx="97">
                  <c:v>50.84207</c:v>
                </c:pt>
                <c:pt idx="98">
                  <c:v>51.82982</c:v>
                </c:pt>
                <c:pt idx="99">
                  <c:v>42.10762</c:v>
                </c:pt>
              </c:numCache>
            </c:numRef>
          </c:xVal>
          <c:yVal>
            <c:numRef>
              <c:f>sheet1!$C$2:$C$101</c:f>
              <c:numCache>
                <c:ptCount val="100"/>
                <c:pt idx="20">
                  <c:v>1</c:v>
                </c:pt>
                <c:pt idx="21">
                  <c:v>2</c:v>
                </c:pt>
                <c:pt idx="22">
                  <c:v>3</c:v>
                </c:pt>
                <c:pt idx="23">
                  <c:v>4</c:v>
                </c:pt>
                <c:pt idx="24">
                  <c:v>5</c:v>
                </c:pt>
                <c:pt idx="25">
                  <c:v>6</c:v>
                </c:pt>
                <c:pt idx="26">
                  <c:v>7</c:v>
                </c:pt>
                <c:pt idx="27">
                  <c:v>8</c:v>
                </c:pt>
                <c:pt idx="28">
                  <c:v>9</c:v>
                </c:pt>
                <c:pt idx="29">
                  <c:v>10</c:v>
                </c:pt>
                <c:pt idx="30">
                  <c:v>11</c:v>
                </c:pt>
                <c:pt idx="31">
                  <c:v>12</c:v>
                </c:pt>
                <c:pt idx="32">
                  <c:v>13</c:v>
                </c:pt>
                <c:pt idx="33">
                  <c:v>14</c:v>
                </c:pt>
                <c:pt idx="34">
                  <c:v>15</c:v>
                </c:pt>
                <c:pt idx="35">
                  <c:v>16</c:v>
                </c:pt>
                <c:pt idx="36">
                  <c:v>17</c:v>
                </c:pt>
                <c:pt idx="37">
                  <c:v>18</c:v>
                </c:pt>
                <c:pt idx="38">
                  <c:v>19</c:v>
                </c:pt>
                <c:pt idx="39">
                  <c:v>20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117733">
                  <a:alpha val="100000"/>
                </a:srgbClr>
              </a:solidFill>
              <a:ln>
                <a:solidFill>
                  <a:srgbClr val="117733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xVal>
            <c:numRef>
              <c:f>sheet1!$A$2:$A$101</c:f>
              <c:numCache>
                <c:ptCount val="100"/>
                <c:pt idx="0">
                  <c:v>46.75892</c:v>
                </c:pt>
                <c:pt idx="1">
                  <c:v>50.95526</c:v>
                </c:pt>
                <c:pt idx="2">
                  <c:v>46.56144</c:v>
                </c:pt>
                <c:pt idx="3">
                  <c:v>50.81249</c:v>
                </c:pt>
                <c:pt idx="4">
                  <c:v>50.11687</c:v>
                </c:pt>
                <c:pt idx="5">
                  <c:v>48.24080</c:v>
                </c:pt>
                <c:pt idx="6">
                  <c:v>50.81200</c:v>
                </c:pt>
                <c:pt idx="7">
                  <c:v>43.40166</c:v>
                </c:pt>
                <c:pt idx="8">
                  <c:v>49.12488</c:v>
                </c:pt>
                <c:pt idx="9">
                  <c:v>52.59766</c:v>
                </c:pt>
                <c:pt idx="10">
                  <c:v>46.06192</c:v>
                </c:pt>
                <c:pt idx="11">
                  <c:v>51.60714</c:v>
                </c:pt>
                <c:pt idx="12">
                  <c:v>54.61047</c:v>
                </c:pt>
                <c:pt idx="13">
                  <c:v>48.09119</c:v>
                </c:pt>
                <c:pt idx="14">
                  <c:v>57.37173</c:v>
                </c:pt>
                <c:pt idx="15">
                  <c:v>47.75397</c:v>
                </c:pt>
                <c:pt idx="16">
                  <c:v>47.67588</c:v>
                </c:pt>
                <c:pt idx="17">
                  <c:v>49.36547</c:v>
                </c:pt>
                <c:pt idx="18">
                  <c:v>46.92164</c:v>
                </c:pt>
                <c:pt idx="19">
                  <c:v>44.80903</c:v>
                </c:pt>
                <c:pt idx="20">
                  <c:v>47.31062</c:v>
                </c:pt>
                <c:pt idx="21">
                  <c:v>55.04160</c:v>
                </c:pt>
                <c:pt idx="22">
                  <c:v>42.52169</c:v>
                </c:pt>
                <c:pt idx="23">
                  <c:v>41.30823</c:v>
                </c:pt>
                <c:pt idx="24">
                  <c:v>48.83639</c:v>
                </c:pt>
                <c:pt idx="25">
                  <c:v>55.95781</c:v>
                </c:pt>
                <c:pt idx="26">
                  <c:v>50.68834</c:v>
                </c:pt>
                <c:pt idx="27">
                  <c:v>48.88946</c:v>
                </c:pt>
                <c:pt idx="28">
                  <c:v>48.55090</c:v>
                </c:pt>
                <c:pt idx="29">
                  <c:v>49.97840</c:v>
                </c:pt>
                <c:pt idx="30">
                  <c:v>43.34982</c:v>
                </c:pt>
                <c:pt idx="31">
                  <c:v>59.16783</c:v>
                </c:pt>
                <c:pt idx="32">
                  <c:v>41.92221</c:v>
                </c:pt>
                <c:pt idx="33">
                  <c:v>54.09188</c:v>
                </c:pt>
                <c:pt idx="34">
                  <c:v>48.99144</c:v>
                </c:pt>
                <c:pt idx="35">
                  <c:v>51.54106</c:v>
                </c:pt>
                <c:pt idx="36">
                  <c:v>49.41228</c:v>
                </c:pt>
                <c:pt idx="37">
                  <c:v>47.41558</c:v>
                </c:pt>
                <c:pt idx="38">
                  <c:v>52.43332</c:v>
                </c:pt>
                <c:pt idx="39">
                  <c:v>50.16347</c:v>
                </c:pt>
                <c:pt idx="40">
                  <c:v>58.13505</c:v>
                </c:pt>
                <c:pt idx="41">
                  <c:v>46.96855</c:v>
                </c:pt>
                <c:pt idx="42">
                  <c:v>47.98194</c:v>
                </c:pt>
                <c:pt idx="43">
                  <c:v>47.00113</c:v>
                </c:pt>
                <c:pt idx="44">
                  <c:v>49.01591</c:v>
                </c:pt>
                <c:pt idx="45">
                  <c:v>56.28487</c:v>
                </c:pt>
                <c:pt idx="46">
                  <c:v>47.01998</c:v>
                </c:pt>
                <c:pt idx="47">
                  <c:v>50.03901</c:v>
                </c:pt>
                <c:pt idx="48">
                  <c:v>50.36144</c:v>
                </c:pt>
                <c:pt idx="49">
                  <c:v>41.47524</c:v>
                </c:pt>
                <c:pt idx="50">
                  <c:v>48.88073</c:v>
                </c:pt>
                <c:pt idx="51">
                  <c:v>50.53433</c:v>
                </c:pt>
                <c:pt idx="52">
                  <c:v>47.12942</c:v>
                </c:pt>
                <c:pt idx="53">
                  <c:v>52.82624</c:v>
                </c:pt>
                <c:pt idx="54">
                  <c:v>49.59529</c:v>
                </c:pt>
                <c:pt idx="55">
                  <c:v>43.99116</c:v>
                </c:pt>
                <c:pt idx="56">
                  <c:v>49.93844</c:v>
                </c:pt>
                <c:pt idx="57">
                  <c:v>46.16771</c:v>
                </c:pt>
                <c:pt idx="58">
                  <c:v>51.47120</c:v>
                </c:pt>
                <c:pt idx="59">
                  <c:v>53.90631</c:v>
                </c:pt>
                <c:pt idx="60">
                  <c:v>51.50063</c:v>
                </c:pt>
                <c:pt idx="61">
                  <c:v>45.89927</c:v>
                </c:pt>
                <c:pt idx="62">
                  <c:v>39.82715</c:v>
                </c:pt>
                <c:pt idx="63">
                  <c:v>48.18263</c:v>
                </c:pt>
                <c:pt idx="64">
                  <c:v>48.30117</c:v>
                </c:pt>
                <c:pt idx="65">
                  <c:v>50.76715</c:v>
                </c:pt>
                <c:pt idx="66">
                  <c:v>47.98650</c:v>
                </c:pt>
                <c:pt idx="67">
                  <c:v>48.89848</c:v>
                </c:pt>
                <c:pt idx="68">
                  <c:v>49.90380</c:v>
                </c:pt>
                <c:pt idx="69">
                  <c:v>50.22739</c:v>
                </c:pt>
                <c:pt idx="70">
                  <c:v>51.96975</c:v>
                </c:pt>
                <c:pt idx="71">
                  <c:v>49.23120</c:v>
                </c:pt>
                <c:pt idx="72">
                  <c:v>46.49662</c:v>
                </c:pt>
                <c:pt idx="73">
                  <c:v>54.63814</c:v>
                </c:pt>
                <c:pt idx="74">
                  <c:v>48.75927</c:v>
                </c:pt>
                <c:pt idx="75">
                  <c:v>49.75760</c:v>
                </c:pt>
                <c:pt idx="76">
                  <c:v>43.99202</c:v>
                </c:pt>
                <c:pt idx="77">
                  <c:v>54.72698</c:v>
                </c:pt>
                <c:pt idx="78">
                  <c:v>47.73229</c:v>
                </c:pt>
                <c:pt idx="79">
                  <c:v>45.77375</c:v>
                </c:pt>
                <c:pt idx="80">
                  <c:v>51.18295</c:v>
                </c:pt>
                <c:pt idx="81">
                  <c:v>51.30419</c:v>
                </c:pt>
                <c:pt idx="82">
                  <c:v>50.03838</c:v>
                </c:pt>
                <c:pt idx="83">
                  <c:v>49.64561</c:v>
                </c:pt>
                <c:pt idx="84">
                  <c:v>51.78694</c:v>
                </c:pt>
                <c:pt idx="85">
                  <c:v>50.86590</c:v>
                </c:pt>
                <c:pt idx="86">
                  <c:v>51.07430</c:v>
                </c:pt>
                <c:pt idx="87">
                  <c:v>53.88430</c:v>
                </c:pt>
                <c:pt idx="88">
                  <c:v>55.03877</c:v>
                </c:pt>
                <c:pt idx="89">
                  <c:v>49.77749</c:v>
                </c:pt>
                <c:pt idx="90">
                  <c:v>47.88708</c:v>
                </c:pt>
                <c:pt idx="91">
                  <c:v>49.70191</c:v>
                </c:pt>
                <c:pt idx="92">
                  <c:v>48.46529</c:v>
                </c:pt>
                <c:pt idx="93">
                  <c:v>46.41084</c:v>
                </c:pt>
                <c:pt idx="94">
                  <c:v>53.70535</c:v>
                </c:pt>
                <c:pt idx="95">
                  <c:v>51.47396</c:v>
                </c:pt>
                <c:pt idx="96">
                  <c:v>56.71229</c:v>
                </c:pt>
                <c:pt idx="97">
                  <c:v>50.84207</c:v>
                </c:pt>
                <c:pt idx="98">
                  <c:v>51.82982</c:v>
                </c:pt>
                <c:pt idx="99">
                  <c:v>42.10762</c:v>
                </c:pt>
              </c:numCache>
            </c:numRef>
          </c:xVal>
          <c:yVal>
            <c:numRef>
              <c:f>sheet1!$D$2:$D$101</c:f>
              <c:numCache>
                <c:ptCount val="100"/>
                <c:pt idx="40">
                  <c:v>1</c:v>
                </c:pt>
                <c:pt idx="41">
                  <c:v>2</c:v>
                </c:pt>
                <c:pt idx="42">
                  <c:v>3</c:v>
                </c:pt>
                <c:pt idx="43">
                  <c:v>4</c:v>
                </c:pt>
                <c:pt idx="44">
                  <c:v>5</c:v>
                </c:pt>
                <c:pt idx="45">
                  <c:v>6</c:v>
                </c:pt>
                <c:pt idx="46">
                  <c:v>7</c:v>
                </c:pt>
                <c:pt idx="47">
                  <c:v>8</c:v>
                </c:pt>
                <c:pt idx="48">
                  <c:v>9</c:v>
                </c:pt>
                <c:pt idx="49">
                  <c:v>10</c:v>
                </c:pt>
                <c:pt idx="50">
                  <c:v>11</c:v>
                </c:pt>
                <c:pt idx="51">
                  <c:v>12</c:v>
                </c:pt>
                <c:pt idx="52">
                  <c:v>13</c:v>
                </c:pt>
                <c:pt idx="53">
                  <c:v>14</c:v>
                </c:pt>
                <c:pt idx="54">
                  <c:v>15</c:v>
                </c:pt>
                <c:pt idx="55">
                  <c:v>16</c:v>
                </c:pt>
                <c:pt idx="56">
                  <c:v>17</c:v>
                </c:pt>
                <c:pt idx="57">
                  <c:v>18</c:v>
                </c:pt>
                <c:pt idx="58">
                  <c:v>19</c:v>
                </c:pt>
                <c:pt idx="59">
                  <c:v>20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X</c:v>
                </c:pt>
              </c:strCache>
            </c:strRef>
          </c:tx>
          <c:spPr>
            <a:ln algn="ctr" w="25400">
              <a:solidFill>
                <a:srgbClr val="DDCC77">
                  <a:alpha val="100000"/>
                </a:srgbClr>
              </a:solidFill>
              <a:prstDash val="solid"/>
            </a:ln>
          </c:spPr>
          <c:marker>
            <c:symbol val="circle"/>
            <c:size val="12"/>
            <c:spPr>
              <a:solidFill>
                <a:srgbClr val="DDCC77">
                  <a:alpha val="100000"/>
                </a:srgbClr>
              </a:solidFill>
              <a:ln>
                <a:solidFill>
                  <a:srgbClr val="DDCC77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xVal>
            <c:numRef>
              <c:f>sheet1!$A$2:$A$101</c:f>
              <c:numCache>
                <c:ptCount val="100"/>
                <c:pt idx="0">
                  <c:v>46.75892</c:v>
                </c:pt>
                <c:pt idx="1">
                  <c:v>50.95526</c:v>
                </c:pt>
                <c:pt idx="2">
                  <c:v>46.56144</c:v>
                </c:pt>
                <c:pt idx="3">
                  <c:v>50.81249</c:v>
                </c:pt>
                <c:pt idx="4">
                  <c:v>50.11687</c:v>
                </c:pt>
                <c:pt idx="5">
                  <c:v>48.24080</c:v>
                </c:pt>
                <c:pt idx="6">
                  <c:v>50.81200</c:v>
                </c:pt>
                <c:pt idx="7">
                  <c:v>43.40166</c:v>
                </c:pt>
                <c:pt idx="8">
                  <c:v>49.12488</c:v>
                </c:pt>
                <c:pt idx="9">
                  <c:v>52.59766</c:v>
                </c:pt>
                <c:pt idx="10">
                  <c:v>46.06192</c:v>
                </c:pt>
                <c:pt idx="11">
                  <c:v>51.60714</c:v>
                </c:pt>
                <c:pt idx="12">
                  <c:v>54.61047</c:v>
                </c:pt>
                <c:pt idx="13">
                  <c:v>48.09119</c:v>
                </c:pt>
                <c:pt idx="14">
                  <c:v>57.37173</c:v>
                </c:pt>
                <c:pt idx="15">
                  <c:v>47.75397</c:v>
                </c:pt>
                <c:pt idx="16">
                  <c:v>47.67588</c:v>
                </c:pt>
                <c:pt idx="17">
                  <c:v>49.36547</c:v>
                </c:pt>
                <c:pt idx="18">
                  <c:v>46.92164</c:v>
                </c:pt>
                <c:pt idx="19">
                  <c:v>44.80903</c:v>
                </c:pt>
                <c:pt idx="20">
                  <c:v>47.31062</c:v>
                </c:pt>
                <c:pt idx="21">
                  <c:v>55.04160</c:v>
                </c:pt>
                <c:pt idx="22">
                  <c:v>42.52169</c:v>
                </c:pt>
                <c:pt idx="23">
                  <c:v>41.30823</c:v>
                </c:pt>
                <c:pt idx="24">
                  <c:v>48.83639</c:v>
                </c:pt>
                <c:pt idx="25">
                  <c:v>55.95781</c:v>
                </c:pt>
                <c:pt idx="26">
                  <c:v>50.68834</c:v>
                </c:pt>
                <c:pt idx="27">
                  <c:v>48.88946</c:v>
                </c:pt>
                <c:pt idx="28">
                  <c:v>48.55090</c:v>
                </c:pt>
                <c:pt idx="29">
                  <c:v>49.97840</c:v>
                </c:pt>
                <c:pt idx="30">
                  <c:v>43.34982</c:v>
                </c:pt>
                <c:pt idx="31">
                  <c:v>59.16783</c:v>
                </c:pt>
                <c:pt idx="32">
                  <c:v>41.92221</c:v>
                </c:pt>
                <c:pt idx="33">
                  <c:v>54.09188</c:v>
                </c:pt>
                <c:pt idx="34">
                  <c:v>48.99144</c:v>
                </c:pt>
                <c:pt idx="35">
                  <c:v>51.54106</c:v>
                </c:pt>
                <c:pt idx="36">
                  <c:v>49.41228</c:v>
                </c:pt>
                <c:pt idx="37">
                  <c:v>47.41558</c:v>
                </c:pt>
                <c:pt idx="38">
                  <c:v>52.43332</c:v>
                </c:pt>
                <c:pt idx="39">
                  <c:v>50.16347</c:v>
                </c:pt>
                <c:pt idx="40">
                  <c:v>58.13505</c:v>
                </c:pt>
                <c:pt idx="41">
                  <c:v>46.96855</c:v>
                </c:pt>
                <c:pt idx="42">
                  <c:v>47.98194</c:v>
                </c:pt>
                <c:pt idx="43">
                  <c:v>47.00113</c:v>
                </c:pt>
                <c:pt idx="44">
                  <c:v>49.01591</c:v>
                </c:pt>
                <c:pt idx="45">
                  <c:v>56.28487</c:v>
                </c:pt>
                <c:pt idx="46">
                  <c:v>47.01998</c:v>
                </c:pt>
                <c:pt idx="47">
                  <c:v>50.03901</c:v>
                </c:pt>
                <c:pt idx="48">
                  <c:v>50.36144</c:v>
                </c:pt>
                <c:pt idx="49">
                  <c:v>41.47524</c:v>
                </c:pt>
                <c:pt idx="50">
                  <c:v>48.88073</c:v>
                </c:pt>
                <c:pt idx="51">
                  <c:v>50.53433</c:v>
                </c:pt>
                <c:pt idx="52">
                  <c:v>47.12942</c:v>
                </c:pt>
                <c:pt idx="53">
                  <c:v>52.82624</c:v>
                </c:pt>
                <c:pt idx="54">
                  <c:v>49.59529</c:v>
                </c:pt>
                <c:pt idx="55">
                  <c:v>43.99116</c:v>
                </c:pt>
                <c:pt idx="56">
                  <c:v>49.93844</c:v>
                </c:pt>
                <c:pt idx="57">
                  <c:v>46.16771</c:v>
                </c:pt>
                <c:pt idx="58">
                  <c:v>51.47120</c:v>
                </c:pt>
                <c:pt idx="59">
                  <c:v>53.90631</c:v>
                </c:pt>
                <c:pt idx="60">
                  <c:v>51.50063</c:v>
                </c:pt>
                <c:pt idx="61">
                  <c:v>45.89927</c:v>
                </c:pt>
                <c:pt idx="62">
                  <c:v>39.82715</c:v>
                </c:pt>
                <c:pt idx="63">
                  <c:v>48.18263</c:v>
                </c:pt>
                <c:pt idx="64">
                  <c:v>48.30117</c:v>
                </c:pt>
                <c:pt idx="65">
                  <c:v>50.76715</c:v>
                </c:pt>
                <c:pt idx="66">
                  <c:v>47.98650</c:v>
                </c:pt>
                <c:pt idx="67">
                  <c:v>48.89848</c:v>
                </c:pt>
                <c:pt idx="68">
                  <c:v>49.90380</c:v>
                </c:pt>
                <c:pt idx="69">
                  <c:v>50.22739</c:v>
                </c:pt>
                <c:pt idx="70">
                  <c:v>51.96975</c:v>
                </c:pt>
                <c:pt idx="71">
                  <c:v>49.23120</c:v>
                </c:pt>
                <c:pt idx="72">
                  <c:v>46.49662</c:v>
                </c:pt>
                <c:pt idx="73">
                  <c:v>54.63814</c:v>
                </c:pt>
                <c:pt idx="74">
                  <c:v>48.75927</c:v>
                </c:pt>
                <c:pt idx="75">
                  <c:v>49.75760</c:v>
                </c:pt>
                <c:pt idx="76">
                  <c:v>43.99202</c:v>
                </c:pt>
                <c:pt idx="77">
                  <c:v>54.72698</c:v>
                </c:pt>
                <c:pt idx="78">
                  <c:v>47.73229</c:v>
                </c:pt>
                <c:pt idx="79">
                  <c:v>45.77375</c:v>
                </c:pt>
                <c:pt idx="80">
                  <c:v>51.18295</c:v>
                </c:pt>
                <c:pt idx="81">
                  <c:v>51.30419</c:v>
                </c:pt>
                <c:pt idx="82">
                  <c:v>50.03838</c:v>
                </c:pt>
                <c:pt idx="83">
                  <c:v>49.64561</c:v>
                </c:pt>
                <c:pt idx="84">
                  <c:v>51.78694</c:v>
                </c:pt>
                <c:pt idx="85">
                  <c:v>50.86590</c:v>
                </c:pt>
                <c:pt idx="86">
                  <c:v>51.07430</c:v>
                </c:pt>
                <c:pt idx="87">
                  <c:v>53.88430</c:v>
                </c:pt>
                <c:pt idx="88">
                  <c:v>55.03877</c:v>
                </c:pt>
                <c:pt idx="89">
                  <c:v>49.77749</c:v>
                </c:pt>
                <c:pt idx="90">
                  <c:v>47.88708</c:v>
                </c:pt>
                <c:pt idx="91">
                  <c:v>49.70191</c:v>
                </c:pt>
                <c:pt idx="92">
                  <c:v>48.46529</c:v>
                </c:pt>
                <c:pt idx="93">
                  <c:v>46.41084</c:v>
                </c:pt>
                <c:pt idx="94">
                  <c:v>53.70535</c:v>
                </c:pt>
                <c:pt idx="95">
                  <c:v>51.47396</c:v>
                </c:pt>
                <c:pt idx="96">
                  <c:v>56.71229</c:v>
                </c:pt>
                <c:pt idx="97">
                  <c:v>50.84207</c:v>
                </c:pt>
                <c:pt idx="98">
                  <c:v>51.82982</c:v>
                </c:pt>
                <c:pt idx="99">
                  <c:v>42.10762</c:v>
                </c:pt>
              </c:numCache>
            </c:numRef>
          </c:xVal>
          <c:yVal>
            <c:numRef>
              <c:f>sheet1!$E$2:$E$101</c:f>
              <c:numCache>
                <c:ptCount val="100"/>
                <c:pt idx="60">
                  <c:v>1</c:v>
                </c:pt>
                <c:pt idx="61">
                  <c:v>2</c:v>
                </c:pt>
                <c:pt idx="62">
                  <c:v>3</c:v>
                </c:pt>
                <c:pt idx="63">
                  <c:v>4</c:v>
                </c:pt>
                <c:pt idx="64">
                  <c:v>5</c:v>
                </c:pt>
                <c:pt idx="65">
                  <c:v>6</c:v>
                </c:pt>
                <c:pt idx="66">
                  <c:v>7</c:v>
                </c:pt>
                <c:pt idx="67">
                  <c:v>8</c:v>
                </c:pt>
                <c:pt idx="68">
                  <c:v>9</c:v>
                </c:pt>
                <c:pt idx="69">
                  <c:v>10</c:v>
                </c:pt>
                <c:pt idx="70">
                  <c:v>11</c:v>
                </c:pt>
                <c:pt idx="71">
                  <c:v>12</c:v>
                </c:pt>
                <c:pt idx="72">
                  <c:v>13</c:v>
                </c:pt>
                <c:pt idx="73">
                  <c:v>14</c:v>
                </c:pt>
                <c:pt idx="74">
                  <c:v>15</c:v>
                </c:pt>
                <c:pt idx="75">
                  <c:v>16</c:v>
                </c:pt>
                <c:pt idx="76">
                  <c:v>17</c:v>
                </c:pt>
                <c:pt idx="77">
                  <c:v>18</c:v>
                </c:pt>
                <c:pt idx="78">
                  <c:v>19</c:v>
                </c:pt>
                <c:pt idx="79">
                  <c:v>20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2"/>
            <c:spPr>
              <a:solidFill>
                <a:srgbClr val="CC6677">
                  <a:alpha val="100000"/>
                </a:srgbClr>
              </a:solidFill>
              <a:ln>
                <a:solidFill>
                  <a:srgbClr val="CC6677">
                    <a:alpha val="100000"/>
                  </a:srgbClr>
                </a:solidFill>
              </a:ln>
              <a:effectLst/>
            </c:spPr>
          </c:marker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xVal>
            <c:numRef>
              <c:f>sheet1!$A$2:$A$101</c:f>
              <c:numCache>
                <c:ptCount val="100"/>
                <c:pt idx="0">
                  <c:v>46.75892</c:v>
                </c:pt>
                <c:pt idx="1">
                  <c:v>50.95526</c:v>
                </c:pt>
                <c:pt idx="2">
                  <c:v>46.56144</c:v>
                </c:pt>
                <c:pt idx="3">
                  <c:v>50.81249</c:v>
                </c:pt>
                <c:pt idx="4">
                  <c:v>50.11687</c:v>
                </c:pt>
                <c:pt idx="5">
                  <c:v>48.24080</c:v>
                </c:pt>
                <c:pt idx="6">
                  <c:v>50.81200</c:v>
                </c:pt>
                <c:pt idx="7">
                  <c:v>43.40166</c:v>
                </c:pt>
                <c:pt idx="8">
                  <c:v>49.12488</c:v>
                </c:pt>
                <c:pt idx="9">
                  <c:v>52.59766</c:v>
                </c:pt>
                <c:pt idx="10">
                  <c:v>46.06192</c:v>
                </c:pt>
                <c:pt idx="11">
                  <c:v>51.60714</c:v>
                </c:pt>
                <c:pt idx="12">
                  <c:v>54.61047</c:v>
                </c:pt>
                <c:pt idx="13">
                  <c:v>48.09119</c:v>
                </c:pt>
                <c:pt idx="14">
                  <c:v>57.37173</c:v>
                </c:pt>
                <c:pt idx="15">
                  <c:v>47.75397</c:v>
                </c:pt>
                <c:pt idx="16">
                  <c:v>47.67588</c:v>
                </c:pt>
                <c:pt idx="17">
                  <c:v>49.36547</c:v>
                </c:pt>
                <c:pt idx="18">
                  <c:v>46.92164</c:v>
                </c:pt>
                <c:pt idx="19">
                  <c:v>44.80903</c:v>
                </c:pt>
                <c:pt idx="20">
                  <c:v>47.31062</c:v>
                </c:pt>
                <c:pt idx="21">
                  <c:v>55.04160</c:v>
                </c:pt>
                <c:pt idx="22">
                  <c:v>42.52169</c:v>
                </c:pt>
                <c:pt idx="23">
                  <c:v>41.30823</c:v>
                </c:pt>
                <c:pt idx="24">
                  <c:v>48.83639</c:v>
                </c:pt>
                <c:pt idx="25">
                  <c:v>55.95781</c:v>
                </c:pt>
                <c:pt idx="26">
                  <c:v>50.68834</c:v>
                </c:pt>
                <c:pt idx="27">
                  <c:v>48.88946</c:v>
                </c:pt>
                <c:pt idx="28">
                  <c:v>48.55090</c:v>
                </c:pt>
                <c:pt idx="29">
                  <c:v>49.97840</c:v>
                </c:pt>
                <c:pt idx="30">
                  <c:v>43.34982</c:v>
                </c:pt>
                <c:pt idx="31">
                  <c:v>59.16783</c:v>
                </c:pt>
                <c:pt idx="32">
                  <c:v>41.92221</c:v>
                </c:pt>
                <c:pt idx="33">
                  <c:v>54.09188</c:v>
                </c:pt>
                <c:pt idx="34">
                  <c:v>48.99144</c:v>
                </c:pt>
                <c:pt idx="35">
                  <c:v>51.54106</c:v>
                </c:pt>
                <c:pt idx="36">
                  <c:v>49.41228</c:v>
                </c:pt>
                <c:pt idx="37">
                  <c:v>47.41558</c:v>
                </c:pt>
                <c:pt idx="38">
                  <c:v>52.43332</c:v>
                </c:pt>
                <c:pt idx="39">
                  <c:v>50.16347</c:v>
                </c:pt>
                <c:pt idx="40">
                  <c:v>58.13505</c:v>
                </c:pt>
                <c:pt idx="41">
                  <c:v>46.96855</c:v>
                </c:pt>
                <c:pt idx="42">
                  <c:v>47.98194</c:v>
                </c:pt>
                <c:pt idx="43">
                  <c:v>47.00113</c:v>
                </c:pt>
                <c:pt idx="44">
                  <c:v>49.01591</c:v>
                </c:pt>
                <c:pt idx="45">
                  <c:v>56.28487</c:v>
                </c:pt>
                <c:pt idx="46">
                  <c:v>47.01998</c:v>
                </c:pt>
                <c:pt idx="47">
                  <c:v>50.03901</c:v>
                </c:pt>
                <c:pt idx="48">
                  <c:v>50.36144</c:v>
                </c:pt>
                <c:pt idx="49">
                  <c:v>41.47524</c:v>
                </c:pt>
                <c:pt idx="50">
                  <c:v>48.88073</c:v>
                </c:pt>
                <c:pt idx="51">
                  <c:v>50.53433</c:v>
                </c:pt>
                <c:pt idx="52">
                  <c:v>47.12942</c:v>
                </c:pt>
                <c:pt idx="53">
                  <c:v>52.82624</c:v>
                </c:pt>
                <c:pt idx="54">
                  <c:v>49.59529</c:v>
                </c:pt>
                <c:pt idx="55">
                  <c:v>43.99116</c:v>
                </c:pt>
                <c:pt idx="56">
                  <c:v>49.93844</c:v>
                </c:pt>
                <c:pt idx="57">
                  <c:v>46.16771</c:v>
                </c:pt>
                <c:pt idx="58">
                  <c:v>51.47120</c:v>
                </c:pt>
                <c:pt idx="59">
                  <c:v>53.90631</c:v>
                </c:pt>
                <c:pt idx="60">
                  <c:v>51.50063</c:v>
                </c:pt>
                <c:pt idx="61">
                  <c:v>45.89927</c:v>
                </c:pt>
                <c:pt idx="62">
                  <c:v>39.82715</c:v>
                </c:pt>
                <c:pt idx="63">
                  <c:v>48.18263</c:v>
                </c:pt>
                <c:pt idx="64">
                  <c:v>48.30117</c:v>
                </c:pt>
                <c:pt idx="65">
                  <c:v>50.76715</c:v>
                </c:pt>
                <c:pt idx="66">
                  <c:v>47.98650</c:v>
                </c:pt>
                <c:pt idx="67">
                  <c:v>48.89848</c:v>
                </c:pt>
                <c:pt idx="68">
                  <c:v>49.90380</c:v>
                </c:pt>
                <c:pt idx="69">
                  <c:v>50.22739</c:v>
                </c:pt>
                <c:pt idx="70">
                  <c:v>51.96975</c:v>
                </c:pt>
                <c:pt idx="71">
                  <c:v>49.23120</c:v>
                </c:pt>
                <c:pt idx="72">
                  <c:v>46.49662</c:v>
                </c:pt>
                <c:pt idx="73">
                  <c:v>54.63814</c:v>
                </c:pt>
                <c:pt idx="74">
                  <c:v>48.75927</c:v>
                </c:pt>
                <c:pt idx="75">
                  <c:v>49.75760</c:v>
                </c:pt>
                <c:pt idx="76">
                  <c:v>43.99202</c:v>
                </c:pt>
                <c:pt idx="77">
                  <c:v>54.72698</c:v>
                </c:pt>
                <c:pt idx="78">
                  <c:v>47.73229</c:v>
                </c:pt>
                <c:pt idx="79">
                  <c:v>45.77375</c:v>
                </c:pt>
                <c:pt idx="80">
                  <c:v>51.18295</c:v>
                </c:pt>
                <c:pt idx="81">
                  <c:v>51.30419</c:v>
                </c:pt>
                <c:pt idx="82">
                  <c:v>50.03838</c:v>
                </c:pt>
                <c:pt idx="83">
                  <c:v>49.64561</c:v>
                </c:pt>
                <c:pt idx="84">
                  <c:v>51.78694</c:v>
                </c:pt>
                <c:pt idx="85">
                  <c:v>50.86590</c:v>
                </c:pt>
                <c:pt idx="86">
                  <c:v>51.07430</c:v>
                </c:pt>
                <c:pt idx="87">
                  <c:v>53.88430</c:v>
                </c:pt>
                <c:pt idx="88">
                  <c:v>55.03877</c:v>
                </c:pt>
                <c:pt idx="89">
                  <c:v>49.77749</c:v>
                </c:pt>
                <c:pt idx="90">
                  <c:v>47.88708</c:v>
                </c:pt>
                <c:pt idx="91">
                  <c:v>49.70191</c:v>
                </c:pt>
                <c:pt idx="92">
                  <c:v>48.46529</c:v>
                </c:pt>
                <c:pt idx="93">
                  <c:v>46.41084</c:v>
                </c:pt>
                <c:pt idx="94">
                  <c:v>53.70535</c:v>
                </c:pt>
                <c:pt idx="95">
                  <c:v>51.47396</c:v>
                </c:pt>
                <c:pt idx="96">
                  <c:v>56.71229</c:v>
                </c:pt>
                <c:pt idx="97">
                  <c:v>50.84207</c:v>
                </c:pt>
                <c:pt idx="98">
                  <c:v>51.82982</c:v>
                </c:pt>
                <c:pt idx="99">
                  <c:v>42.10762</c:v>
                </c:pt>
              </c:numCache>
            </c:numRef>
          </c:xVal>
          <c:yVal>
            <c:numRef>
              <c:f>sheet1!$F$2:$F$101</c:f>
              <c:numCache>
                <c:ptCount val="100"/>
                <c:pt idx="80">
                  <c:v>1</c:v>
                </c:pt>
                <c:pt idx="81">
                  <c:v>2</c:v>
                </c:pt>
                <c:pt idx="82">
                  <c:v>3</c:v>
                </c:pt>
                <c:pt idx="83">
                  <c:v>4</c:v>
                </c:pt>
                <c:pt idx="84">
                  <c:v>5</c:v>
                </c:pt>
                <c:pt idx="85">
                  <c:v>6</c:v>
                </c:pt>
                <c:pt idx="86">
                  <c:v>7</c:v>
                </c:pt>
                <c:pt idx="87">
                  <c:v>8</c:v>
                </c:pt>
                <c:pt idx="88">
                  <c:v>9</c:v>
                </c:pt>
                <c:pt idx="89">
                  <c:v>10</c:v>
                </c:pt>
                <c:pt idx="90">
                  <c:v>11</c:v>
                </c:pt>
                <c:pt idx="91">
                  <c:v>12</c:v>
                </c:pt>
                <c:pt idx="92">
                  <c:v>13</c:v>
                </c:pt>
                <c:pt idx="93">
                  <c:v>14</c:v>
                </c:pt>
                <c:pt idx="94">
                  <c:v>15</c:v>
                </c:pt>
                <c:pt idx="95">
                  <c:v>16</c:v>
                </c:pt>
                <c:pt idx="96">
                  <c:v>17</c:v>
                </c:pt>
                <c:pt idx="97">
                  <c:v>18</c:v>
                </c:pt>
                <c:pt idx="98">
                  <c:v>19</c:v>
                </c:pt>
                <c:pt idx="99">
                  <c:v>20</c:v>
                </c:pt>
              </c:numCache>
            </c:numRef>
          </c:yVal>
          <c:smooth val="0"/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scatterChart>
      <c:valAx>
        <c:axId val="64451712"/>
        <c:scaling>
          <c:orientation val="minMax"/>
          <c:max val="60.00"/>
          <c:min val="35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valAx>
      <c:valAx>
        <c:axId val="64453248"/>
        <c:scaling>
          <c:orientation val="minMax"/>
          <c:max val="20.00"/>
          <c:min val="0.00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y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1e8a0d0b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2024-02-22T19:11:36Z</dcterms:modified>
  <cp:category/>
</cp:coreProperties>
</file>