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/>
            <a:r>
              <a:rPr cap="none" sz="2500" i="0" b="1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hello</a:t>
            </a:r>
            <a:r>
              <a:rPr cap="none" sz="2500" i="0" b="0" u="none">
                <a:solidFill>
                  <a:srgbClr val="006699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 World</a:t>
            </a:r>
          </a:p>
          <a:p>
            <a:pPr lvl="1"/>
            <a:r>
              <a:rPr cap="none" sz="2500" i="0" b="1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hello</a:t>
            </a:r>
            <a:r>
              <a:rPr cap="none" sz="2500" i="0" b="0" u="none">
                <a:solidFill>
                  <a:srgbClr val="006699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 World</a:t>
            </a:r>
          </a:p>
          <a:p>
            <a:pPr lvl="2"/>
            <a:r>
              <a:rPr cap="none" sz="2500" i="0" b="1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hello</a:t>
            </a:r>
            <a:r>
              <a:rPr cap="none" sz="2500" i="0" b="0" u="none">
                <a:solidFill>
                  <a:srgbClr val="006699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 World</a:t>
            </a:r>
          </a:p>
          <a:p>
            <a:pPr lvl="3"/>
            <a:r>
              <a:rPr cap="none" sz="2500" i="0" b="1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Salut</a:t>
            </a:r>
            <a:r>
              <a:rPr cap="none" sz="2500" i="0" b="0" u="none">
                <a:solidFill>
                  <a:srgbClr val="006699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 Breton</a:t>
            </a:r>
          </a:p>
          <a:p>
            <a:pPr lvl="4"/>
            <a:r>
              <a:rPr cap="none" sz="2500" i="0" b="1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Salut</a:t>
            </a:r>
            <a:r>
              <a:rPr cap="none" sz="2500" i="0" b="0" u="none">
                <a:solidFill>
                  <a:srgbClr val="006699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 Breton</a:t>
            </a:r>
          </a:p>
        </p:txBody>
      </p:sp>
      <p:sp>
        <p:nvSpPr>
          <p:cNvPr id="3" name=""/>
          <p:cNvSpPr>
            <a:spLocks noGrp="1"/>
          </p:cNvSpPr>
          <p:nvPr>
            <p:ph/>
          </p:nvPr>
        </p:nvSpPr>
        <p:spPr>
          <a:xfrm rot="-5400000">
            <a:off x="4572000" y="2743200"/>
            <a:ext cx="3657600" cy="3657600"/>
          </a:xfrm>
          <a:solidFill>
            <a:srgbClr val="F5DEB3">
              <a:alpha val="100000"/>
            </a:srgbClr>
          </a:solidFill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500" i="0" b="1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hello</a:t>
            </a:r>
            <a:r>
              <a:rPr cap="none" sz="2500" i="0" b="0" u="none">
                <a:solidFill>
                  <a:srgbClr val="006699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 World</a:t>
            </a:r>
          </a:p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500" i="0" b="1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hello</a:t>
            </a:r>
            <a:r>
              <a:rPr cap="none" sz="2500" i="0" b="0" u="none">
                <a:solidFill>
                  <a:srgbClr val="006699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 World</a:t>
            </a:r>
          </a:p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500" i="0" b="1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hello</a:t>
            </a:r>
            <a:r>
              <a:rPr cap="none" sz="2500" i="0" b="0" u="none">
                <a:solidFill>
                  <a:srgbClr val="006699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 World</a:t>
            </a:r>
          </a:p>
          <a:p>
            <a:pPr algn="ct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500" i="0" b="1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Salut</a:t>
            </a:r>
            <a:r>
              <a:rPr cap="none" sz="2500" i="0" b="0" u="none">
                <a:solidFill>
                  <a:srgbClr val="006699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 Breton</a:t>
            </a:r>
          </a:p>
          <a:p>
            <a:pPr algn="ctr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2500" i="0" b="1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Salut</a:t>
            </a:r>
            <a:r>
              <a:rPr cap="none" sz="2500" i="0" b="0" u="none">
                <a:solidFill>
                  <a:srgbClr val="006699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 Breton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2024-02-22T19:11:28Z</dcterms:modified>
  <cp:category/>
</cp:coreProperties>
</file>