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7df991a28e81995564f38f9d2e9e061c1a6ef4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a ggplot example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2024-02-22T19:11:26Z</dcterms:modified>
  <cp:category/>
</cp:coreProperties>
</file>