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/>
          </p:nvPr>
        </p:nvSpPr>
        <p:spPr>
          <a:xfrm rot="-2700000">
            <a:off x="1828800" y="1371600"/>
            <a:ext cx="4114800" cy="4114800"/>
          </a:xfrm>
          <a:solidFill>
            <a:srgbClr val="000000">
              <a:alpha val="100000"/>
            </a:srgbClr>
          </a:solidFill>
        </p:spPr>
        <p:txBody>
          <a:bodyPr/>
          <a:lstStyle/>
          <a:p>
            <a:pPr algn="l"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cap="none" sz="4000" i="0" b="0" u="none">
                <a:solidFill>
                  <a:srgbClr val="FFFFFF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Hello world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2024-02-22T19:11:24Z</dcterms:modified>
  <cp:category/>
</cp:coreProperties>
</file>