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image" Target="../media/60ced8739057d007cfafca085b98310ebf349720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 descr=""/>
          <p:cNvPicPr>
            <a:picLocks noGrp="1"/>
          </p:cNvPicPr>
          <p:nvPr>
            <p:ph/>
          </p:nvPr>
        </p:nvPicPr>
        <p:blipFill>
          <a:blip cstate="print" r:embed="rId2"/>
          <a:stretch>
            <a:fillRect/>
          </a:stretch>
        </p:blipFill>
        <p:spPr>
          <a:xfrm>
            <a:off x="3300984" y="2459736"/>
            <a:ext cx="2542032" cy="193852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2024-02-22T19:11:25Z</dcterms:modified>
  <cp:category/>
</cp:coreProperties>
</file>