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/>
              <a:t>A footer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/>
              <a:t>2024-02-22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/>
              <a:t>slide 1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/>
              <a:t>a</a:t>
            </a:r>
          </a:p>
          <a:p>
            <a:r>
              <a:rPr/>
              <a:t>b</a:t>
            </a:r>
          </a:p>
          <a:p>
            <a:r>
              <a:rPr/>
              <a:t>c</a:t>
            </a:r>
          </a:p>
          <a:p>
            <a:r>
              <a:rPr/>
              <a:t>d</a:t>
            </a:r>
          </a:p>
          <a:p>
            <a:r>
              <a:rPr/>
              <a:t>e</a:t>
            </a:r>
          </a:p>
          <a:p>
            <a:r>
              <a:rPr/>
              <a:t>f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2024-02-22T19:11:29Z</dcterms:modified>
  <cp:category/>
</cp:coreProperties>
</file>