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 xmlns:pic="http://schemas.openxmlformats.org/drawingml/2006/picture">
        <p:nvGrpSpPr>
          <p:cNvPr id="2" name="Content Placeholder 2"/>
          <p:cNvGrpSpPr/>
          <p:nvPr/>
        </p:nvGrpSpPr>
        <p:grpSpPr>
          <a:xfrm>
            <a:off x="457200" y="1600200"/>
            <a:ext cx="8229600" cy="4525963"/>
            <a:chOff x="457200" y="1600200"/>
            <a:chExt cx="8229600" cy="4525963"/>
          </a:xfrm>
        </p:grpSpPr>
        <p:sp>
          <p:nvSpPr>
            <p:cNvPr id="3" name="rc3"/>
            <p:cNvSpPr/>
            <p:nvPr/>
          </p:nvSpPr>
          <p:spPr>
            <a:xfrm>
              <a:off x="457200" y="1600200"/>
              <a:ext cx="8229600" cy="452596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" name="pl4"/>
            <p:cNvSpPr/>
            <p:nvPr/>
          </p:nvSpPr>
          <p:spPr>
            <a:xfrm>
              <a:off x="826219" y="5539267"/>
              <a:ext cx="6678269" cy="0"/>
            </a:xfrm>
            <a:custGeom>
              <a:avLst/>
              <a:pathLst>
                <a:path w="6678269" h="0">
                  <a:moveTo>
                    <a:pt x="0" y="0"/>
                  </a:moveTo>
                  <a:lnTo>
                    <a:pt x="6678269" y="0"/>
                  </a:lnTo>
                  <a:lnTo>
                    <a:pt x="6678269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pl5"/>
            <p:cNvSpPr/>
            <p:nvPr/>
          </p:nvSpPr>
          <p:spPr>
            <a:xfrm>
              <a:off x="826219" y="4290041"/>
              <a:ext cx="6678269" cy="0"/>
            </a:xfrm>
            <a:custGeom>
              <a:avLst/>
              <a:pathLst>
                <a:path w="6678269" h="0">
                  <a:moveTo>
                    <a:pt x="0" y="0"/>
                  </a:moveTo>
                  <a:lnTo>
                    <a:pt x="6678269" y="0"/>
                  </a:lnTo>
                  <a:lnTo>
                    <a:pt x="6678269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826219" y="3040814"/>
              <a:ext cx="6678269" cy="0"/>
            </a:xfrm>
            <a:custGeom>
              <a:avLst/>
              <a:pathLst>
                <a:path w="6678269" h="0">
                  <a:moveTo>
                    <a:pt x="0" y="0"/>
                  </a:moveTo>
                  <a:lnTo>
                    <a:pt x="6678269" y="0"/>
                  </a:lnTo>
                  <a:lnTo>
                    <a:pt x="6678269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826219" y="1791588"/>
              <a:ext cx="6678269" cy="0"/>
            </a:xfrm>
            <a:custGeom>
              <a:avLst/>
              <a:pathLst>
                <a:path w="6678269" h="0">
                  <a:moveTo>
                    <a:pt x="0" y="0"/>
                  </a:moveTo>
                  <a:lnTo>
                    <a:pt x="6678269" y="0"/>
                  </a:lnTo>
                  <a:lnTo>
                    <a:pt x="6678269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467063" y="1669789"/>
              <a:ext cx="0" cy="4053739"/>
            </a:xfrm>
            <a:custGeom>
              <a:avLst/>
              <a:pathLst>
                <a:path w="0" h="4053739">
                  <a:moveTo>
                    <a:pt x="0" y="4053739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3153495" y="1669789"/>
              <a:ext cx="0" cy="4053739"/>
            </a:xfrm>
            <a:custGeom>
              <a:avLst/>
              <a:pathLst>
                <a:path w="0" h="4053739">
                  <a:moveTo>
                    <a:pt x="0" y="4053739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4839926" y="1669789"/>
              <a:ext cx="0" cy="4053739"/>
            </a:xfrm>
            <a:custGeom>
              <a:avLst/>
              <a:pathLst>
                <a:path w="0" h="4053739">
                  <a:moveTo>
                    <a:pt x="0" y="4053739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6526358" y="1669789"/>
              <a:ext cx="0" cy="4053739"/>
            </a:xfrm>
            <a:custGeom>
              <a:avLst/>
              <a:pathLst>
                <a:path w="0" h="4053739">
                  <a:moveTo>
                    <a:pt x="0" y="4053739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826219" y="4914654"/>
              <a:ext cx="6678269" cy="0"/>
            </a:xfrm>
            <a:custGeom>
              <a:avLst/>
              <a:pathLst>
                <a:path w="6678269" h="0">
                  <a:moveTo>
                    <a:pt x="0" y="0"/>
                  </a:moveTo>
                  <a:lnTo>
                    <a:pt x="6678269" y="0"/>
                  </a:lnTo>
                  <a:lnTo>
                    <a:pt x="6678269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826219" y="3665428"/>
              <a:ext cx="6678269" cy="0"/>
            </a:xfrm>
            <a:custGeom>
              <a:avLst/>
              <a:pathLst>
                <a:path w="6678269" h="0">
                  <a:moveTo>
                    <a:pt x="0" y="0"/>
                  </a:moveTo>
                  <a:lnTo>
                    <a:pt x="6678269" y="0"/>
                  </a:lnTo>
                  <a:lnTo>
                    <a:pt x="6678269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826219" y="2416201"/>
              <a:ext cx="6678269" cy="0"/>
            </a:xfrm>
            <a:custGeom>
              <a:avLst/>
              <a:pathLst>
                <a:path w="6678269" h="0">
                  <a:moveTo>
                    <a:pt x="0" y="0"/>
                  </a:moveTo>
                  <a:lnTo>
                    <a:pt x="6678269" y="0"/>
                  </a:lnTo>
                  <a:lnTo>
                    <a:pt x="6678269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pl15"/>
            <p:cNvSpPr/>
            <p:nvPr/>
          </p:nvSpPr>
          <p:spPr>
            <a:xfrm>
              <a:off x="2310279" y="1669789"/>
              <a:ext cx="0" cy="4053739"/>
            </a:xfrm>
            <a:custGeom>
              <a:avLst/>
              <a:pathLst>
                <a:path w="0" h="4053739">
                  <a:moveTo>
                    <a:pt x="0" y="4053739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pl16"/>
            <p:cNvSpPr/>
            <p:nvPr/>
          </p:nvSpPr>
          <p:spPr>
            <a:xfrm>
              <a:off x="3996710" y="1669789"/>
              <a:ext cx="0" cy="4053739"/>
            </a:xfrm>
            <a:custGeom>
              <a:avLst/>
              <a:pathLst>
                <a:path w="0" h="4053739">
                  <a:moveTo>
                    <a:pt x="0" y="4053739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pl17"/>
            <p:cNvSpPr/>
            <p:nvPr/>
          </p:nvSpPr>
          <p:spPr>
            <a:xfrm>
              <a:off x="5683142" y="1669789"/>
              <a:ext cx="0" cy="4053739"/>
            </a:xfrm>
            <a:custGeom>
              <a:avLst/>
              <a:pathLst>
                <a:path w="0" h="4053739">
                  <a:moveTo>
                    <a:pt x="0" y="4053739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pl18"/>
            <p:cNvSpPr/>
            <p:nvPr/>
          </p:nvSpPr>
          <p:spPr>
            <a:xfrm>
              <a:off x="7369574" y="1669789"/>
              <a:ext cx="0" cy="4053739"/>
            </a:xfrm>
            <a:custGeom>
              <a:avLst/>
              <a:pathLst>
                <a:path w="0" h="4053739">
                  <a:moveTo>
                    <a:pt x="0" y="4053739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pt19"/>
            <p:cNvSpPr/>
            <p:nvPr/>
          </p:nvSpPr>
          <p:spPr>
            <a:xfrm>
              <a:off x="2433770" y="5244270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pt20"/>
            <p:cNvSpPr/>
            <p:nvPr/>
          </p:nvSpPr>
          <p:spPr>
            <a:xfrm>
              <a:off x="2096484" y="5244270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pt21"/>
            <p:cNvSpPr/>
            <p:nvPr/>
          </p:nvSpPr>
          <p:spPr>
            <a:xfrm>
              <a:off x="1759197" y="5306731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pt22"/>
            <p:cNvSpPr/>
            <p:nvPr/>
          </p:nvSpPr>
          <p:spPr>
            <a:xfrm>
              <a:off x="1590554" y="5181809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pt23"/>
            <p:cNvSpPr/>
            <p:nvPr/>
          </p:nvSpPr>
          <p:spPr>
            <a:xfrm>
              <a:off x="2265127" y="5244270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pt24"/>
            <p:cNvSpPr/>
            <p:nvPr/>
          </p:nvSpPr>
          <p:spPr>
            <a:xfrm>
              <a:off x="2939699" y="5056886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pt25"/>
            <p:cNvSpPr/>
            <p:nvPr/>
          </p:nvSpPr>
          <p:spPr>
            <a:xfrm>
              <a:off x="1590554" y="5244270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pt26"/>
            <p:cNvSpPr/>
            <p:nvPr/>
          </p:nvSpPr>
          <p:spPr>
            <a:xfrm>
              <a:off x="2265127" y="5181809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pt27"/>
            <p:cNvSpPr/>
            <p:nvPr/>
          </p:nvSpPr>
          <p:spPr>
            <a:xfrm>
              <a:off x="1253268" y="5244270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pt28"/>
            <p:cNvSpPr/>
            <p:nvPr/>
          </p:nvSpPr>
          <p:spPr>
            <a:xfrm>
              <a:off x="2096484" y="5181809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pt29"/>
            <p:cNvSpPr/>
            <p:nvPr/>
          </p:nvSpPr>
          <p:spPr>
            <a:xfrm>
              <a:off x="2939699" y="5181809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pt30"/>
            <p:cNvSpPr/>
            <p:nvPr/>
          </p:nvSpPr>
          <p:spPr>
            <a:xfrm>
              <a:off x="1927840" y="5119347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pt31"/>
            <p:cNvSpPr/>
            <p:nvPr/>
          </p:nvSpPr>
          <p:spPr>
            <a:xfrm>
              <a:off x="1927840" y="5244270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pt32"/>
            <p:cNvSpPr/>
            <p:nvPr/>
          </p:nvSpPr>
          <p:spPr>
            <a:xfrm>
              <a:off x="1084625" y="5431654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pt33"/>
            <p:cNvSpPr/>
            <p:nvPr/>
          </p:nvSpPr>
          <p:spPr>
            <a:xfrm>
              <a:off x="3614272" y="5369192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pt34"/>
            <p:cNvSpPr/>
            <p:nvPr/>
          </p:nvSpPr>
          <p:spPr>
            <a:xfrm>
              <a:off x="3445629" y="5181809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5" name="pt35"/>
            <p:cNvSpPr/>
            <p:nvPr/>
          </p:nvSpPr>
          <p:spPr>
            <a:xfrm>
              <a:off x="2939699" y="5306731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6" name="pt36"/>
            <p:cNvSpPr/>
            <p:nvPr/>
          </p:nvSpPr>
          <p:spPr>
            <a:xfrm>
              <a:off x="2433770" y="5244270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7" name="pt37"/>
            <p:cNvSpPr/>
            <p:nvPr/>
          </p:nvSpPr>
          <p:spPr>
            <a:xfrm>
              <a:off x="3445629" y="5056886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8" name="pt38"/>
            <p:cNvSpPr/>
            <p:nvPr/>
          </p:nvSpPr>
          <p:spPr>
            <a:xfrm>
              <a:off x="2433770" y="5181809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9" name="pt39"/>
            <p:cNvSpPr/>
            <p:nvPr/>
          </p:nvSpPr>
          <p:spPr>
            <a:xfrm>
              <a:off x="2939699" y="5056886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0" name="pt40"/>
            <p:cNvSpPr/>
            <p:nvPr/>
          </p:nvSpPr>
          <p:spPr>
            <a:xfrm>
              <a:off x="2433770" y="5181809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1" name="pt41"/>
            <p:cNvSpPr/>
            <p:nvPr/>
          </p:nvSpPr>
          <p:spPr>
            <a:xfrm>
              <a:off x="1590554" y="5494115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2" name="pt42"/>
            <p:cNvSpPr/>
            <p:nvPr/>
          </p:nvSpPr>
          <p:spPr>
            <a:xfrm>
              <a:off x="2433770" y="5056886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3" name="pt43"/>
            <p:cNvSpPr/>
            <p:nvPr/>
          </p:nvSpPr>
          <p:spPr>
            <a:xfrm>
              <a:off x="1927840" y="4931963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4" name="pt44"/>
            <p:cNvSpPr/>
            <p:nvPr/>
          </p:nvSpPr>
          <p:spPr>
            <a:xfrm>
              <a:off x="2265127" y="5119347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5" name="pt45"/>
            <p:cNvSpPr/>
            <p:nvPr/>
          </p:nvSpPr>
          <p:spPr>
            <a:xfrm>
              <a:off x="2265127" y="5119347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6" name="pt46"/>
            <p:cNvSpPr/>
            <p:nvPr/>
          </p:nvSpPr>
          <p:spPr>
            <a:xfrm>
              <a:off x="2602413" y="5181809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7" name="pt47"/>
            <p:cNvSpPr/>
            <p:nvPr/>
          </p:nvSpPr>
          <p:spPr>
            <a:xfrm>
              <a:off x="2602413" y="5244270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8" name="pt48"/>
            <p:cNvSpPr/>
            <p:nvPr/>
          </p:nvSpPr>
          <p:spPr>
            <a:xfrm>
              <a:off x="1759197" y="5119347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9" name="pt49"/>
            <p:cNvSpPr/>
            <p:nvPr/>
          </p:nvSpPr>
          <p:spPr>
            <a:xfrm>
              <a:off x="1927840" y="5119347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0" name="pt50"/>
            <p:cNvSpPr/>
            <p:nvPr/>
          </p:nvSpPr>
          <p:spPr>
            <a:xfrm>
              <a:off x="2939699" y="5181809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1" name="pt51"/>
            <p:cNvSpPr/>
            <p:nvPr/>
          </p:nvSpPr>
          <p:spPr>
            <a:xfrm>
              <a:off x="2602413" y="5181809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2" name="pt52"/>
            <p:cNvSpPr/>
            <p:nvPr/>
          </p:nvSpPr>
          <p:spPr>
            <a:xfrm>
              <a:off x="3108343" y="5244270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3" name="pt53"/>
            <p:cNvSpPr/>
            <p:nvPr/>
          </p:nvSpPr>
          <p:spPr>
            <a:xfrm>
              <a:off x="2096484" y="5181809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4" name="pt54"/>
            <p:cNvSpPr/>
            <p:nvPr/>
          </p:nvSpPr>
          <p:spPr>
            <a:xfrm>
              <a:off x="2265127" y="5369192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5" name="pt55"/>
            <p:cNvSpPr/>
            <p:nvPr/>
          </p:nvSpPr>
          <p:spPr>
            <a:xfrm>
              <a:off x="3108343" y="5306731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6" name="pt56"/>
            <p:cNvSpPr/>
            <p:nvPr/>
          </p:nvSpPr>
          <p:spPr>
            <a:xfrm>
              <a:off x="2096484" y="5244270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7" name="pt57"/>
            <p:cNvSpPr/>
            <p:nvPr/>
          </p:nvSpPr>
          <p:spPr>
            <a:xfrm>
              <a:off x="1253268" y="5306731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8" name="pt58"/>
            <p:cNvSpPr/>
            <p:nvPr/>
          </p:nvSpPr>
          <p:spPr>
            <a:xfrm>
              <a:off x="2433770" y="5181809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9" name="pt59"/>
            <p:cNvSpPr/>
            <p:nvPr/>
          </p:nvSpPr>
          <p:spPr>
            <a:xfrm>
              <a:off x="2265127" y="5306731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0" name="pt60"/>
            <p:cNvSpPr/>
            <p:nvPr/>
          </p:nvSpPr>
          <p:spPr>
            <a:xfrm>
              <a:off x="1421911" y="5306731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1" name="pt61"/>
            <p:cNvSpPr/>
            <p:nvPr/>
          </p:nvSpPr>
          <p:spPr>
            <a:xfrm>
              <a:off x="1253268" y="5306731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2" name="pt62"/>
            <p:cNvSpPr/>
            <p:nvPr/>
          </p:nvSpPr>
          <p:spPr>
            <a:xfrm>
              <a:off x="2265127" y="5119347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3" name="pt63"/>
            <p:cNvSpPr/>
            <p:nvPr/>
          </p:nvSpPr>
          <p:spPr>
            <a:xfrm>
              <a:off x="2433770" y="4931963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4" name="pt64"/>
            <p:cNvSpPr/>
            <p:nvPr/>
          </p:nvSpPr>
          <p:spPr>
            <a:xfrm>
              <a:off x="1927840" y="5244270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5" name="pt65"/>
            <p:cNvSpPr/>
            <p:nvPr/>
          </p:nvSpPr>
          <p:spPr>
            <a:xfrm>
              <a:off x="2433770" y="5119347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6" name="pt66"/>
            <p:cNvSpPr/>
            <p:nvPr/>
          </p:nvSpPr>
          <p:spPr>
            <a:xfrm>
              <a:off x="1590554" y="5244270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7" name="pt67"/>
            <p:cNvSpPr/>
            <p:nvPr/>
          </p:nvSpPr>
          <p:spPr>
            <a:xfrm>
              <a:off x="2771056" y="5181809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8" name="pt68"/>
            <p:cNvSpPr/>
            <p:nvPr/>
          </p:nvSpPr>
          <p:spPr>
            <a:xfrm>
              <a:off x="2265127" y="5244270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9" name="pt69"/>
            <p:cNvSpPr/>
            <p:nvPr/>
          </p:nvSpPr>
          <p:spPr>
            <a:xfrm>
              <a:off x="5637990" y="3183046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0" name="pt70"/>
            <p:cNvSpPr/>
            <p:nvPr/>
          </p:nvSpPr>
          <p:spPr>
            <a:xfrm>
              <a:off x="4626131" y="3307969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1" name="pt71"/>
            <p:cNvSpPr/>
            <p:nvPr/>
          </p:nvSpPr>
          <p:spPr>
            <a:xfrm>
              <a:off x="5469347" y="3058124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2" name="pt72"/>
            <p:cNvSpPr/>
            <p:nvPr/>
          </p:nvSpPr>
          <p:spPr>
            <a:xfrm>
              <a:off x="3108343" y="3620276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3" name="pt73"/>
            <p:cNvSpPr/>
            <p:nvPr/>
          </p:nvSpPr>
          <p:spPr>
            <a:xfrm>
              <a:off x="4794774" y="3245508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4" name="pt74"/>
            <p:cNvSpPr/>
            <p:nvPr/>
          </p:nvSpPr>
          <p:spPr>
            <a:xfrm>
              <a:off x="3445629" y="3307969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5" name="pt75"/>
            <p:cNvSpPr/>
            <p:nvPr/>
          </p:nvSpPr>
          <p:spPr>
            <a:xfrm>
              <a:off x="4457488" y="3183046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6" name="pt76"/>
            <p:cNvSpPr/>
            <p:nvPr/>
          </p:nvSpPr>
          <p:spPr>
            <a:xfrm>
              <a:off x="2096484" y="4057505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7" name="pt77"/>
            <p:cNvSpPr/>
            <p:nvPr/>
          </p:nvSpPr>
          <p:spPr>
            <a:xfrm>
              <a:off x="4963417" y="3245508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8" name="pt78"/>
            <p:cNvSpPr/>
            <p:nvPr/>
          </p:nvSpPr>
          <p:spPr>
            <a:xfrm>
              <a:off x="2602413" y="3682737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9" name="pt79"/>
            <p:cNvSpPr/>
            <p:nvPr/>
          </p:nvSpPr>
          <p:spPr>
            <a:xfrm>
              <a:off x="2265127" y="3932582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0" name="pt80"/>
            <p:cNvSpPr/>
            <p:nvPr/>
          </p:nvSpPr>
          <p:spPr>
            <a:xfrm>
              <a:off x="3782915" y="3495353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1" name="pt81"/>
            <p:cNvSpPr/>
            <p:nvPr/>
          </p:nvSpPr>
          <p:spPr>
            <a:xfrm>
              <a:off x="3951558" y="3620276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2" name="pt82"/>
            <p:cNvSpPr/>
            <p:nvPr/>
          </p:nvSpPr>
          <p:spPr>
            <a:xfrm>
              <a:off x="4120202" y="3183046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3" name="pt83"/>
            <p:cNvSpPr/>
            <p:nvPr/>
          </p:nvSpPr>
          <p:spPr>
            <a:xfrm>
              <a:off x="3276986" y="3870121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4" name="pt84"/>
            <p:cNvSpPr/>
            <p:nvPr/>
          </p:nvSpPr>
          <p:spPr>
            <a:xfrm>
              <a:off x="5132061" y="3370430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5" name="pt85"/>
            <p:cNvSpPr/>
            <p:nvPr/>
          </p:nvSpPr>
          <p:spPr>
            <a:xfrm>
              <a:off x="3276986" y="3307969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6" name="pt86"/>
            <p:cNvSpPr/>
            <p:nvPr/>
          </p:nvSpPr>
          <p:spPr>
            <a:xfrm>
              <a:off x="3614272" y="3557814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7" name="pt87"/>
            <p:cNvSpPr/>
            <p:nvPr/>
          </p:nvSpPr>
          <p:spPr>
            <a:xfrm>
              <a:off x="4288845" y="3307969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8" name="pt88"/>
            <p:cNvSpPr/>
            <p:nvPr/>
          </p:nvSpPr>
          <p:spPr>
            <a:xfrm>
              <a:off x="3276986" y="3682737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9" name="pt89"/>
            <p:cNvSpPr/>
            <p:nvPr/>
          </p:nvSpPr>
          <p:spPr>
            <a:xfrm>
              <a:off x="3782915" y="3120585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0" name="pt90"/>
            <p:cNvSpPr/>
            <p:nvPr/>
          </p:nvSpPr>
          <p:spPr>
            <a:xfrm>
              <a:off x="4120202" y="3620276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1" name="pt91"/>
            <p:cNvSpPr/>
            <p:nvPr/>
          </p:nvSpPr>
          <p:spPr>
            <a:xfrm>
              <a:off x="4457488" y="3058124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2" name="pt92"/>
            <p:cNvSpPr/>
            <p:nvPr/>
          </p:nvSpPr>
          <p:spPr>
            <a:xfrm>
              <a:off x="4120202" y="3183046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3" name="pt93"/>
            <p:cNvSpPr/>
            <p:nvPr/>
          </p:nvSpPr>
          <p:spPr>
            <a:xfrm>
              <a:off x="4626131" y="3432892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4" name="pt94"/>
            <p:cNvSpPr/>
            <p:nvPr/>
          </p:nvSpPr>
          <p:spPr>
            <a:xfrm>
              <a:off x="4963417" y="3370430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5" name="pt95"/>
            <p:cNvSpPr/>
            <p:nvPr/>
          </p:nvSpPr>
          <p:spPr>
            <a:xfrm>
              <a:off x="5300704" y="3120585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6" name="pt96"/>
            <p:cNvSpPr/>
            <p:nvPr/>
          </p:nvSpPr>
          <p:spPr>
            <a:xfrm>
              <a:off x="5132061" y="2995663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7" name="pt97"/>
            <p:cNvSpPr/>
            <p:nvPr/>
          </p:nvSpPr>
          <p:spPr>
            <a:xfrm>
              <a:off x="3951558" y="3307969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8" name="pt98"/>
            <p:cNvSpPr/>
            <p:nvPr/>
          </p:nvSpPr>
          <p:spPr>
            <a:xfrm>
              <a:off x="3445629" y="3932582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9" name="pt99"/>
            <p:cNvSpPr/>
            <p:nvPr/>
          </p:nvSpPr>
          <p:spPr>
            <a:xfrm>
              <a:off x="3108343" y="3745198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0" name="pt100"/>
            <p:cNvSpPr/>
            <p:nvPr/>
          </p:nvSpPr>
          <p:spPr>
            <a:xfrm>
              <a:off x="3108343" y="3807660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1" name="pt101"/>
            <p:cNvSpPr/>
            <p:nvPr/>
          </p:nvSpPr>
          <p:spPr>
            <a:xfrm>
              <a:off x="3614272" y="3682737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2" name="pt102"/>
            <p:cNvSpPr/>
            <p:nvPr/>
          </p:nvSpPr>
          <p:spPr>
            <a:xfrm>
              <a:off x="3951558" y="2933201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3" name="pt103"/>
            <p:cNvSpPr/>
            <p:nvPr/>
          </p:nvSpPr>
          <p:spPr>
            <a:xfrm>
              <a:off x="2939699" y="3307969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4" name="pt104"/>
            <p:cNvSpPr/>
            <p:nvPr/>
          </p:nvSpPr>
          <p:spPr>
            <a:xfrm>
              <a:off x="3951558" y="3307969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5" name="pt105"/>
            <p:cNvSpPr/>
            <p:nvPr/>
          </p:nvSpPr>
          <p:spPr>
            <a:xfrm>
              <a:off x="5132061" y="3183046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6" name="pt106"/>
            <p:cNvSpPr/>
            <p:nvPr/>
          </p:nvSpPr>
          <p:spPr>
            <a:xfrm>
              <a:off x="4457488" y="3370430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7" name="pt107"/>
            <p:cNvSpPr/>
            <p:nvPr/>
          </p:nvSpPr>
          <p:spPr>
            <a:xfrm>
              <a:off x="3276986" y="3557814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8" name="pt108"/>
            <p:cNvSpPr/>
            <p:nvPr/>
          </p:nvSpPr>
          <p:spPr>
            <a:xfrm>
              <a:off x="3108343" y="3620276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9" name="pt109"/>
            <p:cNvSpPr/>
            <p:nvPr/>
          </p:nvSpPr>
          <p:spPr>
            <a:xfrm>
              <a:off x="3108343" y="3370430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0" name="pt110"/>
            <p:cNvSpPr/>
            <p:nvPr/>
          </p:nvSpPr>
          <p:spPr>
            <a:xfrm>
              <a:off x="4120202" y="3245508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1" name="pt111"/>
            <p:cNvSpPr/>
            <p:nvPr/>
          </p:nvSpPr>
          <p:spPr>
            <a:xfrm>
              <a:off x="3614272" y="3620276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2" name="pt112"/>
            <p:cNvSpPr/>
            <p:nvPr/>
          </p:nvSpPr>
          <p:spPr>
            <a:xfrm>
              <a:off x="2265127" y="4057505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3" name="pt113"/>
            <p:cNvSpPr/>
            <p:nvPr/>
          </p:nvSpPr>
          <p:spPr>
            <a:xfrm>
              <a:off x="3276986" y="3495353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4" name="pt114"/>
            <p:cNvSpPr/>
            <p:nvPr/>
          </p:nvSpPr>
          <p:spPr>
            <a:xfrm>
              <a:off x="3445629" y="3495353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5" name="pt115"/>
            <p:cNvSpPr/>
            <p:nvPr/>
          </p:nvSpPr>
          <p:spPr>
            <a:xfrm>
              <a:off x="3445629" y="3495353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6" name="pt116"/>
            <p:cNvSpPr/>
            <p:nvPr/>
          </p:nvSpPr>
          <p:spPr>
            <a:xfrm>
              <a:off x="4288845" y="3432892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7" name="pt117"/>
            <p:cNvSpPr/>
            <p:nvPr/>
          </p:nvSpPr>
          <p:spPr>
            <a:xfrm>
              <a:off x="2433770" y="4244889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8" name="pt118"/>
            <p:cNvSpPr/>
            <p:nvPr/>
          </p:nvSpPr>
          <p:spPr>
            <a:xfrm>
              <a:off x="3445629" y="3557814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9" name="pt119"/>
            <p:cNvSpPr/>
            <p:nvPr/>
          </p:nvSpPr>
          <p:spPr>
            <a:xfrm>
              <a:off x="4457488" y="2371049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0" name="pt120"/>
            <p:cNvSpPr/>
            <p:nvPr/>
          </p:nvSpPr>
          <p:spPr>
            <a:xfrm>
              <a:off x="3614272" y="2933201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1" name="pt121"/>
            <p:cNvSpPr/>
            <p:nvPr/>
          </p:nvSpPr>
          <p:spPr>
            <a:xfrm>
              <a:off x="5806633" y="2433511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2" name="pt122"/>
            <p:cNvSpPr/>
            <p:nvPr/>
          </p:nvSpPr>
          <p:spPr>
            <a:xfrm>
              <a:off x="4457488" y="2620895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3" name="pt123"/>
            <p:cNvSpPr/>
            <p:nvPr/>
          </p:nvSpPr>
          <p:spPr>
            <a:xfrm>
              <a:off x="4794774" y="2495972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4" name="pt124"/>
            <p:cNvSpPr/>
            <p:nvPr/>
          </p:nvSpPr>
          <p:spPr>
            <a:xfrm>
              <a:off x="6649849" y="1996281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5" name="pt125"/>
            <p:cNvSpPr/>
            <p:nvPr/>
          </p:nvSpPr>
          <p:spPr>
            <a:xfrm>
              <a:off x="2096484" y="3307969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6" name="pt126"/>
            <p:cNvSpPr/>
            <p:nvPr/>
          </p:nvSpPr>
          <p:spPr>
            <a:xfrm>
              <a:off x="6143920" y="2183665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7" name="pt127"/>
            <p:cNvSpPr/>
            <p:nvPr/>
          </p:nvSpPr>
          <p:spPr>
            <a:xfrm>
              <a:off x="5132061" y="2495972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8" name="pt128"/>
            <p:cNvSpPr/>
            <p:nvPr/>
          </p:nvSpPr>
          <p:spPr>
            <a:xfrm>
              <a:off x="5975276" y="2308588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9" name="pt129"/>
            <p:cNvSpPr/>
            <p:nvPr/>
          </p:nvSpPr>
          <p:spPr>
            <a:xfrm>
              <a:off x="4794774" y="2933201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0" name="pt130"/>
            <p:cNvSpPr/>
            <p:nvPr/>
          </p:nvSpPr>
          <p:spPr>
            <a:xfrm>
              <a:off x="4626131" y="2808279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1" name="pt131"/>
            <p:cNvSpPr/>
            <p:nvPr/>
          </p:nvSpPr>
          <p:spPr>
            <a:xfrm>
              <a:off x="5300704" y="2683356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2" name="pt132"/>
            <p:cNvSpPr/>
            <p:nvPr/>
          </p:nvSpPr>
          <p:spPr>
            <a:xfrm>
              <a:off x="3445629" y="2995663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3" name="pt133"/>
            <p:cNvSpPr/>
            <p:nvPr/>
          </p:nvSpPr>
          <p:spPr>
            <a:xfrm>
              <a:off x="3614272" y="2933201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4" name="pt134"/>
            <p:cNvSpPr/>
            <p:nvPr/>
          </p:nvSpPr>
          <p:spPr>
            <a:xfrm>
              <a:off x="4626131" y="2808279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5" name="pt135"/>
            <p:cNvSpPr/>
            <p:nvPr/>
          </p:nvSpPr>
          <p:spPr>
            <a:xfrm>
              <a:off x="4794774" y="2683356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6" name="pt136"/>
            <p:cNvSpPr/>
            <p:nvPr/>
          </p:nvSpPr>
          <p:spPr>
            <a:xfrm>
              <a:off x="6818492" y="1933820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7" name="pt137"/>
            <p:cNvSpPr/>
            <p:nvPr/>
          </p:nvSpPr>
          <p:spPr>
            <a:xfrm>
              <a:off x="6818492" y="1808898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8" name="pt138"/>
            <p:cNvSpPr/>
            <p:nvPr/>
          </p:nvSpPr>
          <p:spPr>
            <a:xfrm>
              <a:off x="3951558" y="2995663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9" name="pt139"/>
            <p:cNvSpPr/>
            <p:nvPr/>
          </p:nvSpPr>
          <p:spPr>
            <a:xfrm>
              <a:off x="5469347" y="2558433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0" name="pt140"/>
            <p:cNvSpPr/>
            <p:nvPr/>
          </p:nvSpPr>
          <p:spPr>
            <a:xfrm>
              <a:off x="3276986" y="3058124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1" name="pt141"/>
            <p:cNvSpPr/>
            <p:nvPr/>
          </p:nvSpPr>
          <p:spPr>
            <a:xfrm>
              <a:off x="6818492" y="1933820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2" name="pt142"/>
            <p:cNvSpPr/>
            <p:nvPr/>
          </p:nvSpPr>
          <p:spPr>
            <a:xfrm>
              <a:off x="4457488" y="3058124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3" name="pt143"/>
            <p:cNvSpPr/>
            <p:nvPr/>
          </p:nvSpPr>
          <p:spPr>
            <a:xfrm>
              <a:off x="5132061" y="2558433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4" name="pt144"/>
            <p:cNvSpPr/>
            <p:nvPr/>
          </p:nvSpPr>
          <p:spPr>
            <a:xfrm>
              <a:off x="5975276" y="2371049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5" name="pt145"/>
            <p:cNvSpPr/>
            <p:nvPr/>
          </p:nvSpPr>
          <p:spPr>
            <a:xfrm>
              <a:off x="4288845" y="3120585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6" name="pt146"/>
            <p:cNvSpPr/>
            <p:nvPr/>
          </p:nvSpPr>
          <p:spPr>
            <a:xfrm>
              <a:off x="4120202" y="3058124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7" name="pt147"/>
            <p:cNvSpPr/>
            <p:nvPr/>
          </p:nvSpPr>
          <p:spPr>
            <a:xfrm>
              <a:off x="4626131" y="2620895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8" name="pt148"/>
            <p:cNvSpPr/>
            <p:nvPr/>
          </p:nvSpPr>
          <p:spPr>
            <a:xfrm>
              <a:off x="5975276" y="2495972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9" name="pt149"/>
            <p:cNvSpPr/>
            <p:nvPr/>
          </p:nvSpPr>
          <p:spPr>
            <a:xfrm>
              <a:off x="6312563" y="2308588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0" name="pt150"/>
            <p:cNvSpPr/>
            <p:nvPr/>
          </p:nvSpPr>
          <p:spPr>
            <a:xfrm>
              <a:off x="7155779" y="2121204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1" name="pt151"/>
            <p:cNvSpPr/>
            <p:nvPr/>
          </p:nvSpPr>
          <p:spPr>
            <a:xfrm>
              <a:off x="4626131" y="2620895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2" name="pt152"/>
            <p:cNvSpPr/>
            <p:nvPr/>
          </p:nvSpPr>
          <p:spPr>
            <a:xfrm>
              <a:off x="4457488" y="2933201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3" name="pt153"/>
            <p:cNvSpPr/>
            <p:nvPr/>
          </p:nvSpPr>
          <p:spPr>
            <a:xfrm>
              <a:off x="4120202" y="2620895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4" name="pt154"/>
            <p:cNvSpPr/>
            <p:nvPr/>
          </p:nvSpPr>
          <p:spPr>
            <a:xfrm>
              <a:off x="6818492" y="2308588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5" name="pt155"/>
            <p:cNvSpPr/>
            <p:nvPr/>
          </p:nvSpPr>
          <p:spPr>
            <a:xfrm>
              <a:off x="4457488" y="2620895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6" name="pt156"/>
            <p:cNvSpPr/>
            <p:nvPr/>
          </p:nvSpPr>
          <p:spPr>
            <a:xfrm>
              <a:off x="4626131" y="2683356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7" name="pt157"/>
            <p:cNvSpPr/>
            <p:nvPr/>
          </p:nvSpPr>
          <p:spPr>
            <a:xfrm>
              <a:off x="3951558" y="3120585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8" name="pt158"/>
            <p:cNvSpPr/>
            <p:nvPr/>
          </p:nvSpPr>
          <p:spPr>
            <a:xfrm>
              <a:off x="5469347" y="2745817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9" name="pt159"/>
            <p:cNvSpPr/>
            <p:nvPr/>
          </p:nvSpPr>
          <p:spPr>
            <a:xfrm>
              <a:off x="5132061" y="2620895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0" name="pt160"/>
            <p:cNvSpPr/>
            <p:nvPr/>
          </p:nvSpPr>
          <p:spPr>
            <a:xfrm>
              <a:off x="5469347" y="2933201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1" name="pt161"/>
            <p:cNvSpPr/>
            <p:nvPr/>
          </p:nvSpPr>
          <p:spPr>
            <a:xfrm>
              <a:off x="3614272" y="2933201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2" name="pt162"/>
            <p:cNvSpPr/>
            <p:nvPr/>
          </p:nvSpPr>
          <p:spPr>
            <a:xfrm>
              <a:off x="5300704" y="2433511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3" name="pt163"/>
            <p:cNvSpPr/>
            <p:nvPr/>
          </p:nvSpPr>
          <p:spPr>
            <a:xfrm>
              <a:off x="5132061" y="2558433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4" name="pt164"/>
            <p:cNvSpPr/>
            <p:nvPr/>
          </p:nvSpPr>
          <p:spPr>
            <a:xfrm>
              <a:off x="5132061" y="2870740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5" name="pt165"/>
            <p:cNvSpPr/>
            <p:nvPr/>
          </p:nvSpPr>
          <p:spPr>
            <a:xfrm>
              <a:off x="4457488" y="2995663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6" name="pt166"/>
            <p:cNvSpPr/>
            <p:nvPr/>
          </p:nvSpPr>
          <p:spPr>
            <a:xfrm>
              <a:off x="4794774" y="2870740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7" name="pt167"/>
            <p:cNvSpPr/>
            <p:nvPr/>
          </p:nvSpPr>
          <p:spPr>
            <a:xfrm>
              <a:off x="4288845" y="2745817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8" name="pt168"/>
            <p:cNvSpPr/>
            <p:nvPr/>
          </p:nvSpPr>
          <p:spPr>
            <a:xfrm>
              <a:off x="3782915" y="2933201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9" name="tx169"/>
            <p:cNvSpPr/>
            <p:nvPr/>
          </p:nvSpPr>
          <p:spPr>
            <a:xfrm>
              <a:off x="692484" y="4872444"/>
              <a:ext cx="71105" cy="8294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DejaVu Sans"/>
                  <a:cs typeface="DejaVu Sans"/>
                </a:rPr>
                <a:t>2</a:t>
              </a:r>
            </a:p>
          </p:txBody>
        </p:sp>
        <p:sp>
          <p:nvSpPr>
            <p:cNvPr id="170" name="tx170"/>
            <p:cNvSpPr/>
            <p:nvPr/>
          </p:nvSpPr>
          <p:spPr>
            <a:xfrm>
              <a:off x="692484" y="3624691"/>
              <a:ext cx="71105" cy="8147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DejaVu Sans"/>
                  <a:cs typeface="DejaVu Sans"/>
                </a:rPr>
                <a:t>4</a:t>
              </a:r>
            </a:p>
          </p:txBody>
        </p:sp>
        <p:sp>
          <p:nvSpPr>
            <p:cNvPr id="171" name="tx171"/>
            <p:cNvSpPr/>
            <p:nvPr/>
          </p:nvSpPr>
          <p:spPr>
            <a:xfrm>
              <a:off x="692484" y="2372409"/>
              <a:ext cx="71105" cy="8452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DejaVu Sans"/>
                  <a:cs typeface="DejaVu Sans"/>
                </a:rPr>
                <a:t>6</a:t>
              </a:r>
            </a:p>
          </p:txBody>
        </p:sp>
        <p:sp>
          <p:nvSpPr>
            <p:cNvPr id="172" name="tx172"/>
            <p:cNvSpPr/>
            <p:nvPr/>
          </p:nvSpPr>
          <p:spPr>
            <a:xfrm>
              <a:off x="2274726" y="5784575"/>
              <a:ext cx="71105" cy="8305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DejaVu Sans"/>
                  <a:cs typeface="DejaVu Sans"/>
                </a:rPr>
                <a:t>5</a:t>
              </a:r>
            </a:p>
          </p:txBody>
        </p:sp>
        <p:sp>
          <p:nvSpPr>
            <p:cNvPr id="173" name="tx173"/>
            <p:cNvSpPr/>
            <p:nvPr/>
          </p:nvSpPr>
          <p:spPr>
            <a:xfrm>
              <a:off x="3961158" y="5783102"/>
              <a:ext cx="71105" cy="8452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DejaVu Sans"/>
                  <a:cs typeface="DejaVu Sans"/>
                </a:rPr>
                <a:t>6</a:t>
              </a:r>
            </a:p>
          </p:txBody>
        </p:sp>
        <p:sp>
          <p:nvSpPr>
            <p:cNvPr id="174" name="tx174"/>
            <p:cNvSpPr/>
            <p:nvPr/>
          </p:nvSpPr>
          <p:spPr>
            <a:xfrm>
              <a:off x="5647589" y="5786158"/>
              <a:ext cx="71105" cy="8147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DejaVu Sans"/>
                  <a:cs typeface="DejaVu Sans"/>
                </a:rPr>
                <a:t>7</a:t>
              </a:r>
            </a:p>
          </p:txBody>
        </p:sp>
        <p:sp>
          <p:nvSpPr>
            <p:cNvPr id="175" name="tx175"/>
            <p:cNvSpPr/>
            <p:nvPr/>
          </p:nvSpPr>
          <p:spPr>
            <a:xfrm>
              <a:off x="7334021" y="5783102"/>
              <a:ext cx="71105" cy="8452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DejaVu Sans"/>
                  <a:cs typeface="DejaVu Sans"/>
                </a:rPr>
                <a:t>8</a:t>
              </a:r>
            </a:p>
          </p:txBody>
        </p:sp>
        <p:sp>
          <p:nvSpPr>
            <p:cNvPr id="176" name="tx176"/>
            <p:cNvSpPr/>
            <p:nvPr/>
          </p:nvSpPr>
          <p:spPr>
            <a:xfrm>
              <a:off x="3707133" y="5892317"/>
              <a:ext cx="916440" cy="13519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Sepal.Length</a:t>
              </a:r>
            </a:p>
          </p:txBody>
        </p:sp>
        <p:sp>
          <p:nvSpPr>
            <p:cNvPr id="177" name="tx177"/>
            <p:cNvSpPr/>
            <p:nvPr/>
          </p:nvSpPr>
          <p:spPr>
            <a:xfrm rot="-5400000">
              <a:off x="121979" y="3629059"/>
              <a:ext cx="878104" cy="13519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Petal.Length</a:t>
              </a:r>
            </a:p>
          </p:txBody>
        </p:sp>
        <p:sp>
          <p:nvSpPr>
            <p:cNvPr id="178" name="tx178"/>
            <p:cNvSpPr/>
            <p:nvPr/>
          </p:nvSpPr>
          <p:spPr>
            <a:xfrm>
              <a:off x="7713255" y="3248403"/>
              <a:ext cx="537654" cy="13519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Species</a:t>
              </a:r>
            </a:p>
          </p:txBody>
        </p:sp>
        <p:sp>
          <p:nvSpPr>
            <p:cNvPr id="179" name="pt179"/>
            <p:cNvSpPr/>
            <p:nvPr/>
          </p:nvSpPr>
          <p:spPr>
            <a:xfrm>
              <a:off x="7777831" y="3532295"/>
              <a:ext cx="90303" cy="90303"/>
            </a:xfrm>
            <a:prstGeom prst="ellipse">
              <a:avLst/>
            </a:prstGeom>
            <a:solidFill>
              <a:srgbClr val="F8766D">
                <a:alpha val="100000"/>
              </a:srgbClr>
            </a:solidFill>
            <a:ln w="9000" cap="rnd">
              <a:solidFill>
                <a:srgbClr val="F8766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0" name="pt180"/>
            <p:cNvSpPr/>
            <p:nvPr/>
          </p:nvSpPr>
          <p:spPr>
            <a:xfrm>
              <a:off x="7777831" y="3751751"/>
              <a:ext cx="90303" cy="90303"/>
            </a:xfrm>
            <a:prstGeom prst="ellipse">
              <a:avLst/>
            </a:prstGeom>
            <a:solidFill>
              <a:srgbClr val="00BA38">
                <a:alpha val="100000"/>
              </a:srgbClr>
            </a:solidFill>
            <a:ln w="9000" cap="rnd">
              <a:solidFill>
                <a:srgbClr val="00BA3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1" name="pt181"/>
            <p:cNvSpPr/>
            <p:nvPr/>
          </p:nvSpPr>
          <p:spPr>
            <a:xfrm>
              <a:off x="7777831" y="3971207"/>
              <a:ext cx="90303" cy="90303"/>
            </a:xfrm>
            <a:prstGeom prst="ellipse">
              <a:avLst/>
            </a:prstGeom>
            <a:solidFill>
              <a:srgbClr val="619CFF">
                <a:alpha val="100000"/>
              </a:srgbClr>
            </a:solidFill>
            <a:ln w="9000" cap="rnd">
              <a:solidFill>
                <a:srgbClr val="619C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2" name="tx182"/>
            <p:cNvSpPr/>
            <p:nvPr/>
          </p:nvSpPr>
          <p:spPr>
            <a:xfrm>
              <a:off x="8002300" y="3538129"/>
              <a:ext cx="365893" cy="80054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setosa</a:t>
              </a:r>
            </a:p>
          </p:txBody>
        </p:sp>
        <p:sp>
          <p:nvSpPr>
            <p:cNvPr id="183" name="tx183"/>
            <p:cNvSpPr/>
            <p:nvPr/>
          </p:nvSpPr>
          <p:spPr>
            <a:xfrm>
              <a:off x="8002300" y="3751146"/>
              <a:ext cx="545321" cy="86493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versicolor</a:t>
              </a:r>
            </a:p>
          </p:txBody>
        </p:sp>
        <p:sp>
          <p:nvSpPr>
            <p:cNvPr id="184" name="tx184"/>
            <p:cNvSpPr/>
            <p:nvPr/>
          </p:nvSpPr>
          <p:spPr>
            <a:xfrm>
              <a:off x="8002300" y="3948937"/>
              <a:ext cx="476944" cy="108158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virginica</a:t>
              </a: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2024-02-22T19:11:27Z</dcterms:modified>
  <cp:category/>
</cp:coreProperties>
</file>