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9"/>
    <p:sldId id="258" r:id="rId10"/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Relationship Id="rId9" Type="http://schemas.openxmlformats.org/officeDocument/2006/relationships/slide" Target="slides/slide2.xml"/>
<Relationship Id="rId10" Type="http://schemas.openxmlformats.org/officeDocument/2006/relationships/slide" Target="slides/slide3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_rels/slide2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_rels/slide3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Slide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Slide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Slide 3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2024-02-22T19:11:28Z</dcterms:modified>
  <cp:category/>
</cp:coreProperties>
</file>