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32088cfa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32088cfa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324dd0af.xlsx"/></Relationships>

</file>

<file path=ppt/charts/chart2fb132088cfa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 xmlns:c="http://schemas.openxmlformats.org/drawingml/2006/chart" xmlns:a="http://schemas.openxmlformats.org/drawingml/2006/main" xmlns:r="http://schemas.openxmlformats.org/officeDocument/2006/relationships">
      <c:tx>
        <c:rich>
          <a:bodyPr/>
          <a:lstStyle/>
          <a:p>
            <a:pPr>
              <a:defRPr/>
            </a:pPr>
            <a:r>
              <a:rPr cap="none" sz="20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Title example</a:t>
            </a:r>
          </a:p>
        </c:rich>
      </c:tx>
      <c:layout/>
      <c:overlay val="0"/>
    </c:title>
    <c:autoTitleDeleted val="0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x label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y label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32088cfa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