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27a0ffce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27a0ffce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2578ece7.xlsx"/></Relationships>

</file>

<file path=ppt/charts/chart2fb127a0ffce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 xmlns:c="http://schemas.openxmlformats.org/drawingml/2006/chart" xmlns:a="http://schemas.openxmlformats.org/drawingml/2006/main" xmlns:r="http://schemas.openxmlformats.org/officeDocument/2006/relationships">
      <c:tx>
        <c:rich>
          <a:bodyPr/>
          <a:lstStyle/>
          <a:p>
            <a:pPr>
              <a:defRPr/>
            </a:pPr>
            <a:r>
              <a:rPr cap="none" sz="2400" i="0" b="1" u="none">
                <a:solidFill>
                  <a:srgbClr val="0D6797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Title example</a:t>
            </a:r>
          </a:p>
        </c:rich>
      </c:tx>
      <c:layout/>
      <c:overlay val="0"/>
    </c:title>
    <c:autoTitleDeleted val="0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5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AA9961">
                  <a:alpha val="10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2000" i="1" b="0" u="none">
                    <a:solidFill>
                      <a:srgbClr val="0D6797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x label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AA9961">
                <a:alpha val="10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AA9961">
                  <a:alpha val="10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2000" i="1" b="0" u="none">
                    <a:solidFill>
                      <a:srgbClr val="0D6797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y label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AA9961">
                <a:alpha val="10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b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27a0ffce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2024-02-22T19:11:34Z</dcterms:modified>
  <cp:category/>
</cp:coreProperties>
</file>