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custDataLst>
    <p:tags r:id="rId2"/>
  </p:custDataLst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4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14B9EBC3-F8B9-4124-A7A1-2402160CA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93580" y="304800"/>
            <a:ext cx="2768988" cy="638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EFC89A9-E183-442E-ADC0-51069877DD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66332" y="304800"/>
            <a:ext cx="2777196" cy="638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BC2BBB-BCA5-4DFD-86A9-56204C957C2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267218" y="304801"/>
            <a:ext cx="2777196" cy="6380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9715B3A-27A5-4301-BFE5-E6FD3AAE1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893" y="304800"/>
            <a:ext cx="2777197" cy="638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9210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55038-E0C3-4069-A3B0-444E52284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F3D68-4FD4-4723-AEA7-7DCDC051E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D2B05-8C8E-4D2D-BF81-FE1E88856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B689-25BC-4838-8623-21B693479037}" type="datetimeFigureOut">
              <a:rPr lang="lt-LT" smtClean="0"/>
              <a:t>2021-08-16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868E0-5E34-4F9D-B018-BA6508131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93590-69FA-42E5-ACE2-FF03457C6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0BB1-22FC-42E0-A544-FEB346F3D8A7}" type="slidenum">
              <a:rPr lang="lt-LT" smtClean="0"/>
              <a:t>‹N°›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59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CLUDEHIDDENSLIDES" val="False"/>
  <p:tag name="NUMBEROFPAGE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Grand écran</PresentationFormat>
  <Paragraphs>0</Paragraphs>
  <Slides>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Klydžia, Rokas (TSVIL)</dc:creator>
  <cp:lastModifiedBy>David Gohel</cp:lastModifiedBy>
  <cp:revision>5</cp:revision>
  <dcterms:created xsi:type="dcterms:W3CDTF">2021-08-02T07:11:18Z</dcterms:created>
  <dcterms:modified xsi:type="dcterms:W3CDTF">2021-08-16T19:59:04Z</dcterms:modified>
</cp:coreProperties>
</file>